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000099"/>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94" y="-1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1" Type="http://schemas.openxmlformats.org/officeDocument/2006/relationships/image" Target="../media/image6.png"/></Relationships>
</file>

<file path=ppt/diagrams/_rels/drawing2.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75ED34-3477-4263-8C13-65DA7096EAC3}" type="doc">
      <dgm:prSet loTypeId="urn:microsoft.com/office/officeart/2005/8/layout/matrix1" loCatId="matrix" qsTypeId="urn:microsoft.com/office/officeart/2005/8/quickstyle/simple1" qsCatId="simple" csTypeId="urn:microsoft.com/office/officeart/2005/8/colors/colorful2" csCatId="colorful" phldr="1"/>
      <dgm:spPr/>
      <dgm:t>
        <a:bodyPr/>
        <a:lstStyle/>
        <a:p>
          <a:endParaRPr lang="ru-RU"/>
        </a:p>
      </dgm:t>
    </dgm:pt>
    <dgm:pt modelId="{2DC65136-6CE8-4F19-91FA-2D70E79A00B5}">
      <dgm:prSet phldrT="[Текст]"/>
      <dgm:spPr/>
      <dgm:t>
        <a:bodyPr/>
        <a:lstStyle/>
        <a:p>
          <a:r>
            <a:rPr lang="uk-UA" b="1" dirty="0" smtClean="0"/>
            <a:t>Правильно створені  умови дають змогу: </a:t>
          </a:r>
          <a:endParaRPr lang="ru-RU" b="1" dirty="0"/>
        </a:p>
      </dgm:t>
    </dgm:pt>
    <dgm:pt modelId="{77836F1A-4655-48A5-B3E3-2167229384F5}" type="parTrans" cxnId="{29F0814D-B7CF-4BC4-8A7D-1D1C4D3B9ACE}">
      <dgm:prSet/>
      <dgm:spPr/>
      <dgm:t>
        <a:bodyPr/>
        <a:lstStyle/>
        <a:p>
          <a:endParaRPr lang="ru-RU"/>
        </a:p>
      </dgm:t>
    </dgm:pt>
    <dgm:pt modelId="{0D790502-13F8-4ABA-96C3-0CA9C51344C2}" type="sibTrans" cxnId="{29F0814D-B7CF-4BC4-8A7D-1D1C4D3B9ACE}">
      <dgm:prSet/>
      <dgm:spPr/>
      <dgm:t>
        <a:bodyPr/>
        <a:lstStyle/>
        <a:p>
          <a:endParaRPr lang="ru-RU"/>
        </a:p>
      </dgm:t>
    </dgm:pt>
    <dgm:pt modelId="{9F76E8F1-71C9-4121-93F5-05E15BF8DE9B}">
      <dgm:prSet phldrT="[Текст]"/>
      <dgm:spPr/>
      <dgm:t>
        <a:bodyPr/>
        <a:lstStyle/>
        <a:p>
          <a:r>
            <a:rPr lang="uk-UA" dirty="0" smtClean="0">
              <a:solidFill>
                <a:schemeClr val="bg1"/>
              </a:solidFill>
            </a:rPr>
            <a:t>задовольнити потреби, властиві дошкільному дитинству</a:t>
          </a:r>
          <a:endParaRPr lang="ru-RU" dirty="0">
            <a:solidFill>
              <a:schemeClr val="bg1"/>
            </a:solidFill>
          </a:endParaRPr>
        </a:p>
      </dgm:t>
    </dgm:pt>
    <dgm:pt modelId="{2D1A61DF-97AE-4C33-8771-0F33E25BD7B8}" type="parTrans" cxnId="{FC3C5675-24BF-4BC8-88BA-ED4FFFBD8081}">
      <dgm:prSet/>
      <dgm:spPr/>
      <dgm:t>
        <a:bodyPr/>
        <a:lstStyle/>
        <a:p>
          <a:endParaRPr lang="ru-RU"/>
        </a:p>
      </dgm:t>
    </dgm:pt>
    <dgm:pt modelId="{BEDB6B2E-AFB2-4744-A253-9BDE4536F0F9}" type="sibTrans" cxnId="{FC3C5675-24BF-4BC8-88BA-ED4FFFBD8081}">
      <dgm:prSet/>
      <dgm:spPr/>
      <dgm:t>
        <a:bodyPr/>
        <a:lstStyle/>
        <a:p>
          <a:endParaRPr lang="ru-RU"/>
        </a:p>
      </dgm:t>
    </dgm:pt>
    <dgm:pt modelId="{9EDA0FE9-A43F-4AB7-A51D-D5DE55D1AECE}">
      <dgm:prSet phldrT="[Текст]"/>
      <dgm:spPr/>
      <dgm:t>
        <a:bodyPr/>
        <a:lstStyle/>
        <a:p>
          <a:r>
            <a:rPr lang="uk-UA" dirty="0" smtClean="0">
              <a:solidFill>
                <a:schemeClr val="bg1"/>
              </a:solidFill>
            </a:rPr>
            <a:t>застосовувати дітям на практиці засвоєні знання, моральні норми, способи діяльності в доступних, цікавих для них справах та спілкуванні</a:t>
          </a:r>
          <a:endParaRPr lang="ru-RU" dirty="0">
            <a:solidFill>
              <a:schemeClr val="bg1"/>
            </a:solidFill>
          </a:endParaRPr>
        </a:p>
      </dgm:t>
    </dgm:pt>
    <dgm:pt modelId="{C80E956C-D5F6-40E2-ABEC-D1D787765731}" type="parTrans" cxnId="{45AF9A8A-6542-4F6F-AA98-9251EB98FFFB}">
      <dgm:prSet/>
      <dgm:spPr/>
      <dgm:t>
        <a:bodyPr/>
        <a:lstStyle/>
        <a:p>
          <a:endParaRPr lang="ru-RU"/>
        </a:p>
      </dgm:t>
    </dgm:pt>
    <dgm:pt modelId="{97A4C27B-35B9-424A-9579-3FF95D3F43FF}" type="sibTrans" cxnId="{45AF9A8A-6542-4F6F-AA98-9251EB98FFFB}">
      <dgm:prSet/>
      <dgm:spPr/>
      <dgm:t>
        <a:bodyPr/>
        <a:lstStyle/>
        <a:p>
          <a:endParaRPr lang="ru-RU"/>
        </a:p>
      </dgm:t>
    </dgm:pt>
    <dgm:pt modelId="{0A55AC5A-2B01-48F5-AD61-623FA79FF296}">
      <dgm:prSet phldrT="[Текст]"/>
      <dgm:spPr/>
      <dgm:t>
        <a:bodyPr/>
        <a:lstStyle/>
        <a:p>
          <a:r>
            <a:rPr lang="uk-UA" dirty="0" smtClean="0">
              <a:solidFill>
                <a:schemeClr val="bg1"/>
              </a:solidFill>
            </a:rPr>
            <a:t>використовувати сенситивні періоди дошкільного дитинства, щоб закладати основи й перспективи розвитку особистості</a:t>
          </a:r>
          <a:endParaRPr lang="ru-RU" dirty="0">
            <a:solidFill>
              <a:schemeClr val="bg1"/>
            </a:solidFill>
          </a:endParaRPr>
        </a:p>
      </dgm:t>
    </dgm:pt>
    <dgm:pt modelId="{8DA7FE09-48E6-4EFB-81F9-89487D214305}" type="parTrans" cxnId="{83212297-65BB-4018-8647-90C97A1A9D4C}">
      <dgm:prSet/>
      <dgm:spPr/>
      <dgm:t>
        <a:bodyPr/>
        <a:lstStyle/>
        <a:p>
          <a:endParaRPr lang="ru-RU"/>
        </a:p>
      </dgm:t>
    </dgm:pt>
    <dgm:pt modelId="{2384B1DB-36A2-472A-B08E-BE67719DBD6A}" type="sibTrans" cxnId="{83212297-65BB-4018-8647-90C97A1A9D4C}">
      <dgm:prSet/>
      <dgm:spPr/>
      <dgm:t>
        <a:bodyPr/>
        <a:lstStyle/>
        <a:p>
          <a:endParaRPr lang="ru-RU"/>
        </a:p>
      </dgm:t>
    </dgm:pt>
    <dgm:pt modelId="{7014C4F7-E750-4A2F-98F0-4954CEFEA746}">
      <dgm:prSet phldrT="[Текст]"/>
      <dgm:spPr/>
      <dgm:t>
        <a:bodyPr/>
        <a:lstStyle/>
        <a:p>
          <a:r>
            <a:rPr lang="uk-UA" dirty="0" smtClean="0">
              <a:solidFill>
                <a:schemeClr val="bg1"/>
              </a:solidFill>
            </a:rPr>
            <a:t>готувати дітей до навчання у школі, подальшого життя, творчої трудової діяльності</a:t>
          </a:r>
          <a:endParaRPr lang="ru-RU" dirty="0">
            <a:solidFill>
              <a:schemeClr val="bg1"/>
            </a:solidFill>
          </a:endParaRPr>
        </a:p>
      </dgm:t>
    </dgm:pt>
    <dgm:pt modelId="{872AA1E6-E114-4B04-9D9E-387DF2C32843}" type="parTrans" cxnId="{965E3DD8-98CD-4DB6-864F-B4B86F7CE1F9}">
      <dgm:prSet/>
      <dgm:spPr/>
      <dgm:t>
        <a:bodyPr/>
        <a:lstStyle/>
        <a:p>
          <a:endParaRPr lang="ru-RU"/>
        </a:p>
      </dgm:t>
    </dgm:pt>
    <dgm:pt modelId="{6BF7ACD4-A23A-4ABC-9E95-D9CC0EE9FE2A}" type="sibTrans" cxnId="{965E3DD8-98CD-4DB6-864F-B4B86F7CE1F9}">
      <dgm:prSet/>
      <dgm:spPr/>
      <dgm:t>
        <a:bodyPr/>
        <a:lstStyle/>
        <a:p>
          <a:endParaRPr lang="ru-RU"/>
        </a:p>
      </dgm:t>
    </dgm:pt>
    <dgm:pt modelId="{FE9221E9-3D5A-406E-A876-84DF8BC4A7E9}" type="pres">
      <dgm:prSet presAssocID="{C975ED34-3477-4263-8C13-65DA7096EAC3}" presName="diagram" presStyleCnt="0">
        <dgm:presLayoutVars>
          <dgm:chMax val="1"/>
          <dgm:dir/>
          <dgm:animLvl val="ctr"/>
          <dgm:resizeHandles val="exact"/>
        </dgm:presLayoutVars>
      </dgm:prSet>
      <dgm:spPr/>
      <dgm:t>
        <a:bodyPr/>
        <a:lstStyle/>
        <a:p>
          <a:endParaRPr lang="ru-RU"/>
        </a:p>
      </dgm:t>
    </dgm:pt>
    <dgm:pt modelId="{31E95ED4-414E-424A-ADF2-6663577BA45B}" type="pres">
      <dgm:prSet presAssocID="{C975ED34-3477-4263-8C13-65DA7096EAC3}" presName="matrix" presStyleCnt="0"/>
      <dgm:spPr/>
    </dgm:pt>
    <dgm:pt modelId="{B7879226-F0BB-4D63-B2A6-CCC5AA462C9B}" type="pres">
      <dgm:prSet presAssocID="{C975ED34-3477-4263-8C13-65DA7096EAC3}" presName="tile1" presStyleLbl="node1" presStyleIdx="0" presStyleCnt="4"/>
      <dgm:spPr/>
      <dgm:t>
        <a:bodyPr/>
        <a:lstStyle/>
        <a:p>
          <a:endParaRPr lang="ru-RU"/>
        </a:p>
      </dgm:t>
    </dgm:pt>
    <dgm:pt modelId="{A365F9FC-8C54-4C3C-AC3A-B2214B1DA139}" type="pres">
      <dgm:prSet presAssocID="{C975ED34-3477-4263-8C13-65DA7096EAC3}" presName="tile1text" presStyleLbl="node1" presStyleIdx="0" presStyleCnt="4">
        <dgm:presLayoutVars>
          <dgm:chMax val="0"/>
          <dgm:chPref val="0"/>
          <dgm:bulletEnabled val="1"/>
        </dgm:presLayoutVars>
      </dgm:prSet>
      <dgm:spPr/>
      <dgm:t>
        <a:bodyPr/>
        <a:lstStyle/>
        <a:p>
          <a:endParaRPr lang="ru-RU"/>
        </a:p>
      </dgm:t>
    </dgm:pt>
    <dgm:pt modelId="{8C93928A-6246-4474-8E38-8C8A344CA43F}" type="pres">
      <dgm:prSet presAssocID="{C975ED34-3477-4263-8C13-65DA7096EAC3}" presName="tile2" presStyleLbl="node1" presStyleIdx="1" presStyleCnt="4"/>
      <dgm:spPr/>
      <dgm:t>
        <a:bodyPr/>
        <a:lstStyle/>
        <a:p>
          <a:endParaRPr lang="ru-RU"/>
        </a:p>
      </dgm:t>
    </dgm:pt>
    <dgm:pt modelId="{6EC01E61-8F4E-4513-A9F5-38666437E60B}" type="pres">
      <dgm:prSet presAssocID="{C975ED34-3477-4263-8C13-65DA7096EAC3}" presName="tile2text" presStyleLbl="node1" presStyleIdx="1" presStyleCnt="4">
        <dgm:presLayoutVars>
          <dgm:chMax val="0"/>
          <dgm:chPref val="0"/>
          <dgm:bulletEnabled val="1"/>
        </dgm:presLayoutVars>
      </dgm:prSet>
      <dgm:spPr/>
      <dgm:t>
        <a:bodyPr/>
        <a:lstStyle/>
        <a:p>
          <a:endParaRPr lang="ru-RU"/>
        </a:p>
      </dgm:t>
    </dgm:pt>
    <dgm:pt modelId="{270E7A7F-B41C-4FA8-B061-57003CDD5A04}" type="pres">
      <dgm:prSet presAssocID="{C975ED34-3477-4263-8C13-65DA7096EAC3}" presName="tile3" presStyleLbl="node1" presStyleIdx="2" presStyleCnt="4"/>
      <dgm:spPr/>
      <dgm:t>
        <a:bodyPr/>
        <a:lstStyle/>
        <a:p>
          <a:endParaRPr lang="ru-RU"/>
        </a:p>
      </dgm:t>
    </dgm:pt>
    <dgm:pt modelId="{8DAADCC4-815E-440E-819A-4C46A89A592D}" type="pres">
      <dgm:prSet presAssocID="{C975ED34-3477-4263-8C13-65DA7096EAC3}" presName="tile3text" presStyleLbl="node1" presStyleIdx="2" presStyleCnt="4">
        <dgm:presLayoutVars>
          <dgm:chMax val="0"/>
          <dgm:chPref val="0"/>
          <dgm:bulletEnabled val="1"/>
        </dgm:presLayoutVars>
      </dgm:prSet>
      <dgm:spPr/>
      <dgm:t>
        <a:bodyPr/>
        <a:lstStyle/>
        <a:p>
          <a:endParaRPr lang="ru-RU"/>
        </a:p>
      </dgm:t>
    </dgm:pt>
    <dgm:pt modelId="{44A92786-6C22-4A9A-9411-C539E34AA82A}" type="pres">
      <dgm:prSet presAssocID="{C975ED34-3477-4263-8C13-65DA7096EAC3}" presName="tile4" presStyleLbl="node1" presStyleIdx="3" presStyleCnt="4"/>
      <dgm:spPr/>
      <dgm:t>
        <a:bodyPr/>
        <a:lstStyle/>
        <a:p>
          <a:endParaRPr lang="ru-RU"/>
        </a:p>
      </dgm:t>
    </dgm:pt>
    <dgm:pt modelId="{2E5DE1CE-4A2C-4172-9D92-5B22CAED25D3}" type="pres">
      <dgm:prSet presAssocID="{C975ED34-3477-4263-8C13-65DA7096EAC3}" presName="tile4text" presStyleLbl="node1" presStyleIdx="3" presStyleCnt="4">
        <dgm:presLayoutVars>
          <dgm:chMax val="0"/>
          <dgm:chPref val="0"/>
          <dgm:bulletEnabled val="1"/>
        </dgm:presLayoutVars>
      </dgm:prSet>
      <dgm:spPr/>
      <dgm:t>
        <a:bodyPr/>
        <a:lstStyle/>
        <a:p>
          <a:endParaRPr lang="ru-RU"/>
        </a:p>
      </dgm:t>
    </dgm:pt>
    <dgm:pt modelId="{2BD1DB02-696A-4FD2-8FA2-EA97DD974296}" type="pres">
      <dgm:prSet presAssocID="{C975ED34-3477-4263-8C13-65DA7096EAC3}" presName="centerTile" presStyleLbl="fgShp" presStyleIdx="0" presStyleCnt="1">
        <dgm:presLayoutVars>
          <dgm:chMax val="0"/>
          <dgm:chPref val="0"/>
        </dgm:presLayoutVars>
      </dgm:prSet>
      <dgm:spPr/>
      <dgm:t>
        <a:bodyPr/>
        <a:lstStyle/>
        <a:p>
          <a:endParaRPr lang="ru-RU"/>
        </a:p>
      </dgm:t>
    </dgm:pt>
  </dgm:ptLst>
  <dgm:cxnLst>
    <dgm:cxn modelId="{965E3DD8-98CD-4DB6-864F-B4B86F7CE1F9}" srcId="{2DC65136-6CE8-4F19-91FA-2D70E79A00B5}" destId="{7014C4F7-E750-4A2F-98F0-4954CEFEA746}" srcOrd="3" destOrd="0" parTransId="{872AA1E6-E114-4B04-9D9E-387DF2C32843}" sibTransId="{6BF7ACD4-A23A-4ABC-9E95-D9CC0EE9FE2A}"/>
    <dgm:cxn modelId="{2B37AA79-5C2D-4EA0-814D-A15A7996B32A}" type="presOf" srcId="{0A55AC5A-2B01-48F5-AD61-623FA79FF296}" destId="{8DAADCC4-815E-440E-819A-4C46A89A592D}" srcOrd="1" destOrd="0" presId="urn:microsoft.com/office/officeart/2005/8/layout/matrix1"/>
    <dgm:cxn modelId="{3C09ADC2-8293-44E0-A0BA-20F39E9796E9}" type="presOf" srcId="{9EDA0FE9-A43F-4AB7-A51D-D5DE55D1AECE}" destId="{6EC01E61-8F4E-4513-A9F5-38666437E60B}" srcOrd="1" destOrd="0" presId="urn:microsoft.com/office/officeart/2005/8/layout/matrix1"/>
    <dgm:cxn modelId="{2782FB30-AFFE-4392-B17F-3CAC9E90D5B5}" type="presOf" srcId="{7014C4F7-E750-4A2F-98F0-4954CEFEA746}" destId="{44A92786-6C22-4A9A-9411-C539E34AA82A}" srcOrd="0" destOrd="0" presId="urn:microsoft.com/office/officeart/2005/8/layout/matrix1"/>
    <dgm:cxn modelId="{7B10B385-02BF-48D4-A92B-A03D54698CCC}" type="presOf" srcId="{0A55AC5A-2B01-48F5-AD61-623FA79FF296}" destId="{270E7A7F-B41C-4FA8-B061-57003CDD5A04}" srcOrd="0" destOrd="0" presId="urn:microsoft.com/office/officeart/2005/8/layout/matrix1"/>
    <dgm:cxn modelId="{FC3C5675-24BF-4BC8-88BA-ED4FFFBD8081}" srcId="{2DC65136-6CE8-4F19-91FA-2D70E79A00B5}" destId="{9F76E8F1-71C9-4121-93F5-05E15BF8DE9B}" srcOrd="0" destOrd="0" parTransId="{2D1A61DF-97AE-4C33-8771-0F33E25BD7B8}" sibTransId="{BEDB6B2E-AFB2-4744-A253-9BDE4536F0F9}"/>
    <dgm:cxn modelId="{29F0814D-B7CF-4BC4-8A7D-1D1C4D3B9ACE}" srcId="{C975ED34-3477-4263-8C13-65DA7096EAC3}" destId="{2DC65136-6CE8-4F19-91FA-2D70E79A00B5}" srcOrd="0" destOrd="0" parTransId="{77836F1A-4655-48A5-B3E3-2167229384F5}" sibTransId="{0D790502-13F8-4ABA-96C3-0CA9C51344C2}"/>
    <dgm:cxn modelId="{45AF9A8A-6542-4F6F-AA98-9251EB98FFFB}" srcId="{2DC65136-6CE8-4F19-91FA-2D70E79A00B5}" destId="{9EDA0FE9-A43F-4AB7-A51D-D5DE55D1AECE}" srcOrd="1" destOrd="0" parTransId="{C80E956C-D5F6-40E2-ABEC-D1D787765731}" sibTransId="{97A4C27B-35B9-424A-9579-3FF95D3F43FF}"/>
    <dgm:cxn modelId="{43A157B0-E29E-4C97-8860-680CF100F53F}" type="presOf" srcId="{2DC65136-6CE8-4F19-91FA-2D70E79A00B5}" destId="{2BD1DB02-696A-4FD2-8FA2-EA97DD974296}" srcOrd="0" destOrd="0" presId="urn:microsoft.com/office/officeart/2005/8/layout/matrix1"/>
    <dgm:cxn modelId="{03B4A152-284D-4FF9-97CE-7AE953803177}" type="presOf" srcId="{9F76E8F1-71C9-4121-93F5-05E15BF8DE9B}" destId="{B7879226-F0BB-4D63-B2A6-CCC5AA462C9B}" srcOrd="0" destOrd="0" presId="urn:microsoft.com/office/officeart/2005/8/layout/matrix1"/>
    <dgm:cxn modelId="{83212297-65BB-4018-8647-90C97A1A9D4C}" srcId="{2DC65136-6CE8-4F19-91FA-2D70E79A00B5}" destId="{0A55AC5A-2B01-48F5-AD61-623FA79FF296}" srcOrd="2" destOrd="0" parTransId="{8DA7FE09-48E6-4EFB-81F9-89487D214305}" sibTransId="{2384B1DB-36A2-472A-B08E-BE67719DBD6A}"/>
    <dgm:cxn modelId="{2A048C4A-6A4C-48A7-9AC2-AF4A859F0BE4}" type="presOf" srcId="{7014C4F7-E750-4A2F-98F0-4954CEFEA746}" destId="{2E5DE1CE-4A2C-4172-9D92-5B22CAED25D3}" srcOrd="1" destOrd="0" presId="urn:microsoft.com/office/officeart/2005/8/layout/matrix1"/>
    <dgm:cxn modelId="{CB6DCCD6-2C4D-4990-8FCB-7E52DEB12F72}" type="presOf" srcId="{9EDA0FE9-A43F-4AB7-A51D-D5DE55D1AECE}" destId="{8C93928A-6246-4474-8E38-8C8A344CA43F}" srcOrd="0" destOrd="0" presId="urn:microsoft.com/office/officeart/2005/8/layout/matrix1"/>
    <dgm:cxn modelId="{9C00E092-98EB-4F68-83B1-60FDE30DB0C6}" type="presOf" srcId="{C975ED34-3477-4263-8C13-65DA7096EAC3}" destId="{FE9221E9-3D5A-406E-A876-84DF8BC4A7E9}" srcOrd="0" destOrd="0" presId="urn:microsoft.com/office/officeart/2005/8/layout/matrix1"/>
    <dgm:cxn modelId="{E004183C-D908-4F17-AC7B-8F5417E58CF5}" type="presOf" srcId="{9F76E8F1-71C9-4121-93F5-05E15BF8DE9B}" destId="{A365F9FC-8C54-4C3C-AC3A-B2214B1DA139}" srcOrd="1" destOrd="0" presId="urn:microsoft.com/office/officeart/2005/8/layout/matrix1"/>
    <dgm:cxn modelId="{ECA2DFA9-5447-43D5-8E13-02A3032E5E38}" type="presParOf" srcId="{FE9221E9-3D5A-406E-A876-84DF8BC4A7E9}" destId="{31E95ED4-414E-424A-ADF2-6663577BA45B}" srcOrd="0" destOrd="0" presId="urn:microsoft.com/office/officeart/2005/8/layout/matrix1"/>
    <dgm:cxn modelId="{203E06D4-2BCC-4836-BCD3-A796D95F9647}" type="presParOf" srcId="{31E95ED4-414E-424A-ADF2-6663577BA45B}" destId="{B7879226-F0BB-4D63-B2A6-CCC5AA462C9B}" srcOrd="0" destOrd="0" presId="urn:microsoft.com/office/officeart/2005/8/layout/matrix1"/>
    <dgm:cxn modelId="{0EE0F204-4044-4B3A-80E2-5D7941ECB369}" type="presParOf" srcId="{31E95ED4-414E-424A-ADF2-6663577BA45B}" destId="{A365F9FC-8C54-4C3C-AC3A-B2214B1DA139}" srcOrd="1" destOrd="0" presId="urn:microsoft.com/office/officeart/2005/8/layout/matrix1"/>
    <dgm:cxn modelId="{61EA0A60-1688-476D-968D-F3B80A67E23D}" type="presParOf" srcId="{31E95ED4-414E-424A-ADF2-6663577BA45B}" destId="{8C93928A-6246-4474-8E38-8C8A344CA43F}" srcOrd="2" destOrd="0" presId="urn:microsoft.com/office/officeart/2005/8/layout/matrix1"/>
    <dgm:cxn modelId="{7D39F0BF-5B7A-437C-B409-2C211E3F6AB1}" type="presParOf" srcId="{31E95ED4-414E-424A-ADF2-6663577BA45B}" destId="{6EC01E61-8F4E-4513-A9F5-38666437E60B}" srcOrd="3" destOrd="0" presId="urn:microsoft.com/office/officeart/2005/8/layout/matrix1"/>
    <dgm:cxn modelId="{BED4449B-5DE3-401A-B901-A2DD07390F05}" type="presParOf" srcId="{31E95ED4-414E-424A-ADF2-6663577BA45B}" destId="{270E7A7F-B41C-4FA8-B061-57003CDD5A04}" srcOrd="4" destOrd="0" presId="urn:microsoft.com/office/officeart/2005/8/layout/matrix1"/>
    <dgm:cxn modelId="{13478D41-E769-4A11-8B37-DAD6EB1371C1}" type="presParOf" srcId="{31E95ED4-414E-424A-ADF2-6663577BA45B}" destId="{8DAADCC4-815E-440E-819A-4C46A89A592D}" srcOrd="5" destOrd="0" presId="urn:microsoft.com/office/officeart/2005/8/layout/matrix1"/>
    <dgm:cxn modelId="{B51B7E7E-8C7A-4C1C-84D5-A5CAE2350297}" type="presParOf" srcId="{31E95ED4-414E-424A-ADF2-6663577BA45B}" destId="{44A92786-6C22-4A9A-9411-C539E34AA82A}" srcOrd="6" destOrd="0" presId="urn:microsoft.com/office/officeart/2005/8/layout/matrix1"/>
    <dgm:cxn modelId="{B4A168F9-EFB7-44AC-83FA-ADCB0DD28AD4}" type="presParOf" srcId="{31E95ED4-414E-424A-ADF2-6663577BA45B}" destId="{2E5DE1CE-4A2C-4172-9D92-5B22CAED25D3}" srcOrd="7" destOrd="0" presId="urn:microsoft.com/office/officeart/2005/8/layout/matrix1"/>
    <dgm:cxn modelId="{DD6746B5-EF07-45F7-A22C-C91608F16BE7}" type="presParOf" srcId="{FE9221E9-3D5A-406E-A876-84DF8BC4A7E9}" destId="{2BD1DB02-696A-4FD2-8FA2-EA97DD974296}"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0F641F-FE2E-487C-962F-13B7B472030E}" type="doc">
      <dgm:prSet loTypeId="urn:microsoft.com/office/officeart/2005/8/layout/radial6" loCatId="cycle" qsTypeId="urn:microsoft.com/office/officeart/2005/8/quickstyle/simple1" qsCatId="simple" csTypeId="urn:microsoft.com/office/officeart/2005/8/colors/colorful2" csCatId="colorful" phldr="1"/>
      <dgm:spPr/>
      <dgm:t>
        <a:bodyPr/>
        <a:lstStyle/>
        <a:p>
          <a:endParaRPr lang="ru-RU"/>
        </a:p>
      </dgm:t>
    </dgm:pt>
    <dgm:pt modelId="{52DE5A63-7AAA-4B21-949C-34DB6DB584A3}">
      <dgm:prSet phldrT="[Текст]"/>
      <dgm:spPr>
        <a:blipFill rotWithShape="0">
          <a:blip xmlns:r="http://schemas.openxmlformats.org/officeDocument/2006/relationships" r:embed="rId1"/>
          <a:stretch>
            <a:fillRect/>
          </a:stretch>
        </a:blipFill>
      </dgm:spPr>
      <dgm:t>
        <a:bodyPr/>
        <a:lstStyle/>
        <a:p>
          <a:r>
            <a:rPr lang="uk-UA" dirty="0" smtClean="0">
              <a:solidFill>
                <a:schemeClr val="bg1"/>
              </a:solidFill>
            </a:rPr>
            <a:t>діти</a:t>
          </a:r>
          <a:endParaRPr lang="ru-RU" dirty="0">
            <a:solidFill>
              <a:schemeClr val="bg1"/>
            </a:solidFill>
          </a:endParaRPr>
        </a:p>
      </dgm:t>
    </dgm:pt>
    <dgm:pt modelId="{6A24CDEC-77F1-44EF-88A4-2F5096113EB9}" type="parTrans" cxnId="{A6EFEA7D-2590-40E5-8634-F88DE3F893A2}">
      <dgm:prSet/>
      <dgm:spPr/>
      <dgm:t>
        <a:bodyPr/>
        <a:lstStyle/>
        <a:p>
          <a:endParaRPr lang="ru-RU"/>
        </a:p>
      </dgm:t>
    </dgm:pt>
    <dgm:pt modelId="{8E3E0F32-A31C-455A-8EC1-9FFAD31A244E}" type="sibTrans" cxnId="{A6EFEA7D-2590-40E5-8634-F88DE3F893A2}">
      <dgm:prSet/>
      <dgm:spPr/>
      <dgm:t>
        <a:bodyPr/>
        <a:lstStyle/>
        <a:p>
          <a:endParaRPr lang="ru-RU"/>
        </a:p>
      </dgm:t>
    </dgm:pt>
    <dgm:pt modelId="{E3D034BE-8915-4442-B40C-572DB2AA396F}">
      <dgm:prSet phldrT="[Текст]" custT="1"/>
      <dgm:spPr/>
      <dgm:t>
        <a:bodyPr/>
        <a:lstStyle/>
        <a:p>
          <a:r>
            <a:rPr lang="uk-UA" sz="1600" b="1" dirty="0" smtClean="0">
              <a:solidFill>
                <a:schemeClr val="bg1"/>
              </a:solidFill>
            </a:rPr>
            <a:t>потреби</a:t>
          </a:r>
          <a:endParaRPr lang="ru-RU" sz="1300" b="1" dirty="0">
            <a:solidFill>
              <a:schemeClr val="bg1"/>
            </a:solidFill>
          </a:endParaRPr>
        </a:p>
      </dgm:t>
    </dgm:pt>
    <dgm:pt modelId="{F23050D5-2FA4-456F-954D-08A17F4D113B}" type="parTrans" cxnId="{C5C5C810-B551-46AF-A292-91DCD033D9F1}">
      <dgm:prSet/>
      <dgm:spPr/>
      <dgm:t>
        <a:bodyPr/>
        <a:lstStyle/>
        <a:p>
          <a:endParaRPr lang="ru-RU"/>
        </a:p>
      </dgm:t>
    </dgm:pt>
    <dgm:pt modelId="{53657DFA-FE73-40A2-97BF-0BD534A6DDAC}" type="sibTrans" cxnId="{C5C5C810-B551-46AF-A292-91DCD033D9F1}">
      <dgm:prSet/>
      <dgm:spPr/>
      <dgm:t>
        <a:bodyPr/>
        <a:lstStyle/>
        <a:p>
          <a:endParaRPr lang="ru-RU"/>
        </a:p>
      </dgm:t>
    </dgm:pt>
    <dgm:pt modelId="{7B521C2E-E9A9-419E-9649-8681479C7394}">
      <dgm:prSet phldrT="[Текст]" custT="1"/>
      <dgm:spPr/>
      <dgm:t>
        <a:bodyPr/>
        <a:lstStyle/>
        <a:p>
          <a:r>
            <a:rPr lang="uk-UA" sz="1600" b="1" dirty="0" smtClean="0">
              <a:solidFill>
                <a:schemeClr val="bg1"/>
              </a:solidFill>
            </a:rPr>
            <a:t>бажання</a:t>
          </a:r>
          <a:endParaRPr lang="ru-RU" sz="1300" b="1" dirty="0">
            <a:solidFill>
              <a:schemeClr val="bg1"/>
            </a:solidFill>
          </a:endParaRPr>
        </a:p>
      </dgm:t>
    </dgm:pt>
    <dgm:pt modelId="{734D781E-E922-4271-B968-7861412C079D}" type="parTrans" cxnId="{20ED2611-419D-43DB-A106-7D82CBC94120}">
      <dgm:prSet/>
      <dgm:spPr/>
      <dgm:t>
        <a:bodyPr/>
        <a:lstStyle/>
        <a:p>
          <a:endParaRPr lang="ru-RU"/>
        </a:p>
      </dgm:t>
    </dgm:pt>
    <dgm:pt modelId="{0B769186-7A47-4C8A-BA0C-0151BDBAC0F1}" type="sibTrans" cxnId="{20ED2611-419D-43DB-A106-7D82CBC94120}">
      <dgm:prSet/>
      <dgm:spPr/>
      <dgm:t>
        <a:bodyPr/>
        <a:lstStyle/>
        <a:p>
          <a:endParaRPr lang="ru-RU"/>
        </a:p>
      </dgm:t>
    </dgm:pt>
    <dgm:pt modelId="{84E5C3F7-AA54-4283-BC5F-BE2C3EC76BB2}">
      <dgm:prSet phldrT="[Текст]"/>
      <dgm:spPr/>
      <dgm:t>
        <a:bodyPr/>
        <a:lstStyle/>
        <a:p>
          <a:r>
            <a:rPr lang="uk-UA" b="1" dirty="0" smtClean="0">
              <a:solidFill>
                <a:schemeClr val="bg1"/>
              </a:solidFill>
            </a:rPr>
            <a:t>прагнення</a:t>
          </a:r>
          <a:endParaRPr lang="ru-RU" b="1" dirty="0">
            <a:solidFill>
              <a:schemeClr val="bg1"/>
            </a:solidFill>
          </a:endParaRPr>
        </a:p>
      </dgm:t>
    </dgm:pt>
    <dgm:pt modelId="{F1B44C94-ED96-49DE-B24E-85BC2C003478}" type="parTrans" cxnId="{4F2251D2-BFEE-46F5-9FE9-DE35631CAF24}">
      <dgm:prSet/>
      <dgm:spPr/>
      <dgm:t>
        <a:bodyPr/>
        <a:lstStyle/>
        <a:p>
          <a:endParaRPr lang="ru-RU"/>
        </a:p>
      </dgm:t>
    </dgm:pt>
    <dgm:pt modelId="{A252E5F4-3DF7-44A8-B996-EC97E6D8990C}" type="sibTrans" cxnId="{4F2251D2-BFEE-46F5-9FE9-DE35631CAF24}">
      <dgm:prSet/>
      <dgm:spPr/>
      <dgm:t>
        <a:bodyPr/>
        <a:lstStyle/>
        <a:p>
          <a:endParaRPr lang="ru-RU"/>
        </a:p>
      </dgm:t>
    </dgm:pt>
    <dgm:pt modelId="{D01F0CFD-FA0C-47E6-B9CC-FD31752DE4A5}">
      <dgm:prSet phldrT="[Текст]" custT="1"/>
      <dgm:spPr/>
      <dgm:t>
        <a:bodyPr/>
        <a:lstStyle/>
        <a:p>
          <a:r>
            <a:rPr lang="uk-UA" sz="1400" dirty="0" smtClean="0">
              <a:solidFill>
                <a:schemeClr val="bg1"/>
              </a:solidFill>
            </a:rPr>
            <a:t> </a:t>
          </a:r>
          <a:r>
            <a:rPr lang="uk-UA" sz="1600" b="1" dirty="0" smtClean="0">
              <a:solidFill>
                <a:schemeClr val="bg1"/>
              </a:solidFill>
            </a:rPr>
            <a:t>досвід</a:t>
          </a:r>
          <a:endParaRPr lang="ru-RU" sz="1400" b="1" dirty="0">
            <a:solidFill>
              <a:schemeClr val="bg1"/>
            </a:solidFill>
          </a:endParaRPr>
        </a:p>
      </dgm:t>
    </dgm:pt>
    <dgm:pt modelId="{A47636DC-CFD1-4D42-A6A9-001ED1195760}" type="parTrans" cxnId="{24AC5F9E-4B58-4AAD-B398-E3752371DC62}">
      <dgm:prSet/>
      <dgm:spPr/>
      <dgm:t>
        <a:bodyPr/>
        <a:lstStyle/>
        <a:p>
          <a:endParaRPr lang="ru-RU"/>
        </a:p>
      </dgm:t>
    </dgm:pt>
    <dgm:pt modelId="{2B00B18B-E4F4-4993-9725-2EEC87A7583D}" type="sibTrans" cxnId="{24AC5F9E-4B58-4AAD-B398-E3752371DC62}">
      <dgm:prSet/>
      <dgm:spPr/>
      <dgm:t>
        <a:bodyPr/>
        <a:lstStyle/>
        <a:p>
          <a:endParaRPr lang="ru-RU"/>
        </a:p>
      </dgm:t>
    </dgm:pt>
    <dgm:pt modelId="{91857E75-4977-4B82-A4F6-DA7C32BC3B00}" type="pres">
      <dgm:prSet presAssocID="{830F641F-FE2E-487C-962F-13B7B472030E}" presName="Name0" presStyleCnt="0">
        <dgm:presLayoutVars>
          <dgm:chMax val="1"/>
          <dgm:dir/>
          <dgm:animLvl val="ctr"/>
          <dgm:resizeHandles val="exact"/>
        </dgm:presLayoutVars>
      </dgm:prSet>
      <dgm:spPr/>
      <dgm:t>
        <a:bodyPr/>
        <a:lstStyle/>
        <a:p>
          <a:endParaRPr lang="ru-RU"/>
        </a:p>
      </dgm:t>
    </dgm:pt>
    <dgm:pt modelId="{3D0BF10F-ACC8-4C4D-ACCC-EF8800C7C87D}" type="pres">
      <dgm:prSet presAssocID="{52DE5A63-7AAA-4B21-949C-34DB6DB584A3}" presName="centerShape" presStyleLbl="node0" presStyleIdx="0" presStyleCnt="1" custScaleX="145843" custScaleY="139212"/>
      <dgm:spPr/>
      <dgm:t>
        <a:bodyPr/>
        <a:lstStyle/>
        <a:p>
          <a:endParaRPr lang="ru-RU"/>
        </a:p>
      </dgm:t>
    </dgm:pt>
    <dgm:pt modelId="{54DF0B2D-E35A-4265-8293-AEBCBEC5FEFD}" type="pres">
      <dgm:prSet presAssocID="{E3D034BE-8915-4442-B40C-572DB2AA396F}" presName="node" presStyleLbl="node1" presStyleIdx="0" presStyleCnt="4" custScaleX="112445" custRadScaleRad="100119" custRadScaleInc="-4724">
        <dgm:presLayoutVars>
          <dgm:bulletEnabled val="1"/>
        </dgm:presLayoutVars>
      </dgm:prSet>
      <dgm:spPr/>
      <dgm:t>
        <a:bodyPr/>
        <a:lstStyle/>
        <a:p>
          <a:endParaRPr lang="ru-RU"/>
        </a:p>
      </dgm:t>
    </dgm:pt>
    <dgm:pt modelId="{8F7044C0-E1CC-4B74-A0C3-C250028521D4}" type="pres">
      <dgm:prSet presAssocID="{E3D034BE-8915-4442-B40C-572DB2AA396F}" presName="dummy" presStyleCnt="0"/>
      <dgm:spPr/>
    </dgm:pt>
    <dgm:pt modelId="{00481B4A-16A9-484E-ACA8-15F13E6F9240}" type="pres">
      <dgm:prSet presAssocID="{53657DFA-FE73-40A2-97BF-0BD534A6DDAC}" presName="sibTrans" presStyleLbl="sibTrans2D1" presStyleIdx="0" presStyleCnt="4"/>
      <dgm:spPr/>
      <dgm:t>
        <a:bodyPr/>
        <a:lstStyle/>
        <a:p>
          <a:endParaRPr lang="ru-RU"/>
        </a:p>
      </dgm:t>
    </dgm:pt>
    <dgm:pt modelId="{2043B97A-1BD9-480E-8CDA-2F35BC7C0AA9}" type="pres">
      <dgm:prSet presAssocID="{7B521C2E-E9A9-419E-9649-8681479C7394}" presName="node" presStyleLbl="node1" presStyleIdx="1" presStyleCnt="4" custScaleX="116391">
        <dgm:presLayoutVars>
          <dgm:bulletEnabled val="1"/>
        </dgm:presLayoutVars>
      </dgm:prSet>
      <dgm:spPr/>
      <dgm:t>
        <a:bodyPr/>
        <a:lstStyle/>
        <a:p>
          <a:endParaRPr lang="ru-RU"/>
        </a:p>
      </dgm:t>
    </dgm:pt>
    <dgm:pt modelId="{FD9055FD-C3B7-4333-87DE-FAD67C58C3D1}" type="pres">
      <dgm:prSet presAssocID="{7B521C2E-E9A9-419E-9649-8681479C7394}" presName="dummy" presStyleCnt="0"/>
      <dgm:spPr/>
    </dgm:pt>
    <dgm:pt modelId="{86D31165-F828-4189-BAFC-F10C5E9DC07F}" type="pres">
      <dgm:prSet presAssocID="{0B769186-7A47-4C8A-BA0C-0151BDBAC0F1}" presName="sibTrans" presStyleLbl="sibTrans2D1" presStyleIdx="1" presStyleCnt="4"/>
      <dgm:spPr/>
      <dgm:t>
        <a:bodyPr/>
        <a:lstStyle/>
        <a:p>
          <a:endParaRPr lang="ru-RU"/>
        </a:p>
      </dgm:t>
    </dgm:pt>
    <dgm:pt modelId="{5141FCC5-A0EC-472C-ACF1-0E8EBA89BD9C}" type="pres">
      <dgm:prSet presAssocID="{84E5C3F7-AA54-4283-BC5F-BE2C3EC76BB2}" presName="node" presStyleLbl="node1" presStyleIdx="2" presStyleCnt="4" custScaleX="122347">
        <dgm:presLayoutVars>
          <dgm:bulletEnabled val="1"/>
        </dgm:presLayoutVars>
      </dgm:prSet>
      <dgm:spPr/>
      <dgm:t>
        <a:bodyPr/>
        <a:lstStyle/>
        <a:p>
          <a:endParaRPr lang="ru-RU"/>
        </a:p>
      </dgm:t>
    </dgm:pt>
    <dgm:pt modelId="{2523CAD2-B62A-4587-9EF3-D6BBE92501F3}" type="pres">
      <dgm:prSet presAssocID="{84E5C3F7-AA54-4283-BC5F-BE2C3EC76BB2}" presName="dummy" presStyleCnt="0"/>
      <dgm:spPr/>
    </dgm:pt>
    <dgm:pt modelId="{CF1D810E-10C0-43C9-906B-CE238F04D546}" type="pres">
      <dgm:prSet presAssocID="{A252E5F4-3DF7-44A8-B996-EC97E6D8990C}" presName="sibTrans" presStyleLbl="sibTrans2D1" presStyleIdx="2" presStyleCnt="4"/>
      <dgm:spPr/>
      <dgm:t>
        <a:bodyPr/>
        <a:lstStyle/>
        <a:p>
          <a:endParaRPr lang="ru-RU"/>
        </a:p>
      </dgm:t>
    </dgm:pt>
    <dgm:pt modelId="{96F8C616-9816-4176-80FB-8A82C2A2ED70}" type="pres">
      <dgm:prSet presAssocID="{D01F0CFD-FA0C-47E6-B9CC-FD31752DE4A5}" presName="node" presStyleLbl="node1" presStyleIdx="3" presStyleCnt="4" custScaleX="108196">
        <dgm:presLayoutVars>
          <dgm:bulletEnabled val="1"/>
        </dgm:presLayoutVars>
      </dgm:prSet>
      <dgm:spPr/>
      <dgm:t>
        <a:bodyPr/>
        <a:lstStyle/>
        <a:p>
          <a:endParaRPr lang="ru-RU"/>
        </a:p>
      </dgm:t>
    </dgm:pt>
    <dgm:pt modelId="{E3CA57BD-57FD-45A2-ADAC-43BFC727EAD3}" type="pres">
      <dgm:prSet presAssocID="{D01F0CFD-FA0C-47E6-B9CC-FD31752DE4A5}" presName="dummy" presStyleCnt="0"/>
      <dgm:spPr/>
    </dgm:pt>
    <dgm:pt modelId="{F634A185-990E-4B7E-864C-8F5D4E4A04F0}" type="pres">
      <dgm:prSet presAssocID="{2B00B18B-E4F4-4993-9725-2EEC87A7583D}" presName="sibTrans" presStyleLbl="sibTrans2D1" presStyleIdx="3" presStyleCnt="4"/>
      <dgm:spPr/>
      <dgm:t>
        <a:bodyPr/>
        <a:lstStyle/>
        <a:p>
          <a:endParaRPr lang="ru-RU"/>
        </a:p>
      </dgm:t>
    </dgm:pt>
  </dgm:ptLst>
  <dgm:cxnLst>
    <dgm:cxn modelId="{12BB2117-8928-49A9-A4B2-3B3FE09CEAB4}" type="presOf" srcId="{830F641F-FE2E-487C-962F-13B7B472030E}" destId="{91857E75-4977-4B82-A4F6-DA7C32BC3B00}" srcOrd="0" destOrd="0" presId="urn:microsoft.com/office/officeart/2005/8/layout/radial6"/>
    <dgm:cxn modelId="{CF755248-283A-48D8-9EEF-0F30734F38E7}" type="presOf" srcId="{84E5C3F7-AA54-4283-BC5F-BE2C3EC76BB2}" destId="{5141FCC5-A0EC-472C-ACF1-0E8EBA89BD9C}" srcOrd="0" destOrd="0" presId="urn:microsoft.com/office/officeart/2005/8/layout/radial6"/>
    <dgm:cxn modelId="{D2613E08-642E-4773-A178-EB6C55AE3A3C}" type="presOf" srcId="{E3D034BE-8915-4442-B40C-572DB2AA396F}" destId="{54DF0B2D-E35A-4265-8293-AEBCBEC5FEFD}" srcOrd="0" destOrd="0" presId="urn:microsoft.com/office/officeart/2005/8/layout/radial6"/>
    <dgm:cxn modelId="{A6EFEA7D-2590-40E5-8634-F88DE3F893A2}" srcId="{830F641F-FE2E-487C-962F-13B7B472030E}" destId="{52DE5A63-7AAA-4B21-949C-34DB6DB584A3}" srcOrd="0" destOrd="0" parTransId="{6A24CDEC-77F1-44EF-88A4-2F5096113EB9}" sibTransId="{8E3E0F32-A31C-455A-8EC1-9FFAD31A244E}"/>
    <dgm:cxn modelId="{FA8DD728-945D-4A45-930C-B99FD004824E}" type="presOf" srcId="{D01F0CFD-FA0C-47E6-B9CC-FD31752DE4A5}" destId="{96F8C616-9816-4176-80FB-8A82C2A2ED70}" srcOrd="0" destOrd="0" presId="urn:microsoft.com/office/officeart/2005/8/layout/radial6"/>
    <dgm:cxn modelId="{24AC5F9E-4B58-4AAD-B398-E3752371DC62}" srcId="{52DE5A63-7AAA-4B21-949C-34DB6DB584A3}" destId="{D01F0CFD-FA0C-47E6-B9CC-FD31752DE4A5}" srcOrd="3" destOrd="0" parTransId="{A47636DC-CFD1-4D42-A6A9-001ED1195760}" sibTransId="{2B00B18B-E4F4-4993-9725-2EEC87A7583D}"/>
    <dgm:cxn modelId="{4F2251D2-BFEE-46F5-9FE9-DE35631CAF24}" srcId="{52DE5A63-7AAA-4B21-949C-34DB6DB584A3}" destId="{84E5C3F7-AA54-4283-BC5F-BE2C3EC76BB2}" srcOrd="2" destOrd="0" parTransId="{F1B44C94-ED96-49DE-B24E-85BC2C003478}" sibTransId="{A252E5F4-3DF7-44A8-B996-EC97E6D8990C}"/>
    <dgm:cxn modelId="{2C79E2B0-EDAE-4DEE-97C8-4DCE32BBF9EB}" type="presOf" srcId="{0B769186-7A47-4C8A-BA0C-0151BDBAC0F1}" destId="{86D31165-F828-4189-BAFC-F10C5E9DC07F}" srcOrd="0" destOrd="0" presId="urn:microsoft.com/office/officeart/2005/8/layout/radial6"/>
    <dgm:cxn modelId="{69DB35BA-EDB8-4F15-B2EA-03A86B99E8AA}" type="presOf" srcId="{2B00B18B-E4F4-4993-9725-2EEC87A7583D}" destId="{F634A185-990E-4B7E-864C-8F5D4E4A04F0}" srcOrd="0" destOrd="0" presId="urn:microsoft.com/office/officeart/2005/8/layout/radial6"/>
    <dgm:cxn modelId="{20ED2611-419D-43DB-A106-7D82CBC94120}" srcId="{52DE5A63-7AAA-4B21-949C-34DB6DB584A3}" destId="{7B521C2E-E9A9-419E-9649-8681479C7394}" srcOrd="1" destOrd="0" parTransId="{734D781E-E922-4271-B968-7861412C079D}" sibTransId="{0B769186-7A47-4C8A-BA0C-0151BDBAC0F1}"/>
    <dgm:cxn modelId="{CAA23825-4E6D-4969-8B5F-E17E2DD857C0}" type="presOf" srcId="{A252E5F4-3DF7-44A8-B996-EC97E6D8990C}" destId="{CF1D810E-10C0-43C9-906B-CE238F04D546}" srcOrd="0" destOrd="0" presId="urn:microsoft.com/office/officeart/2005/8/layout/radial6"/>
    <dgm:cxn modelId="{C5C5C810-B551-46AF-A292-91DCD033D9F1}" srcId="{52DE5A63-7AAA-4B21-949C-34DB6DB584A3}" destId="{E3D034BE-8915-4442-B40C-572DB2AA396F}" srcOrd="0" destOrd="0" parTransId="{F23050D5-2FA4-456F-954D-08A17F4D113B}" sibTransId="{53657DFA-FE73-40A2-97BF-0BD534A6DDAC}"/>
    <dgm:cxn modelId="{9F7C5423-5FFB-432A-9A34-182DAD8324F8}" type="presOf" srcId="{53657DFA-FE73-40A2-97BF-0BD534A6DDAC}" destId="{00481B4A-16A9-484E-ACA8-15F13E6F9240}" srcOrd="0" destOrd="0" presId="urn:microsoft.com/office/officeart/2005/8/layout/radial6"/>
    <dgm:cxn modelId="{5F131D89-2649-44B3-B18A-0E16CE7488F9}" type="presOf" srcId="{52DE5A63-7AAA-4B21-949C-34DB6DB584A3}" destId="{3D0BF10F-ACC8-4C4D-ACCC-EF8800C7C87D}" srcOrd="0" destOrd="0" presId="urn:microsoft.com/office/officeart/2005/8/layout/radial6"/>
    <dgm:cxn modelId="{A16D7E9D-81B2-4EC5-A534-500CE885060B}" type="presOf" srcId="{7B521C2E-E9A9-419E-9649-8681479C7394}" destId="{2043B97A-1BD9-480E-8CDA-2F35BC7C0AA9}" srcOrd="0" destOrd="0" presId="urn:microsoft.com/office/officeart/2005/8/layout/radial6"/>
    <dgm:cxn modelId="{26EFA990-BECB-4439-B631-CFAB18AB1B94}" type="presParOf" srcId="{91857E75-4977-4B82-A4F6-DA7C32BC3B00}" destId="{3D0BF10F-ACC8-4C4D-ACCC-EF8800C7C87D}" srcOrd="0" destOrd="0" presId="urn:microsoft.com/office/officeart/2005/8/layout/radial6"/>
    <dgm:cxn modelId="{89A34FCF-7FA0-4B61-9334-579EEFC97844}" type="presParOf" srcId="{91857E75-4977-4B82-A4F6-DA7C32BC3B00}" destId="{54DF0B2D-E35A-4265-8293-AEBCBEC5FEFD}" srcOrd="1" destOrd="0" presId="urn:microsoft.com/office/officeart/2005/8/layout/radial6"/>
    <dgm:cxn modelId="{31652489-6533-4C63-9A25-0C165536DCC6}" type="presParOf" srcId="{91857E75-4977-4B82-A4F6-DA7C32BC3B00}" destId="{8F7044C0-E1CC-4B74-A0C3-C250028521D4}" srcOrd="2" destOrd="0" presId="urn:microsoft.com/office/officeart/2005/8/layout/radial6"/>
    <dgm:cxn modelId="{F42D4A20-0440-441B-B0E2-D74F1193321D}" type="presParOf" srcId="{91857E75-4977-4B82-A4F6-DA7C32BC3B00}" destId="{00481B4A-16A9-484E-ACA8-15F13E6F9240}" srcOrd="3" destOrd="0" presId="urn:microsoft.com/office/officeart/2005/8/layout/radial6"/>
    <dgm:cxn modelId="{FFBC8ACA-9BB5-4D35-A246-20A9A233C32B}" type="presParOf" srcId="{91857E75-4977-4B82-A4F6-DA7C32BC3B00}" destId="{2043B97A-1BD9-480E-8CDA-2F35BC7C0AA9}" srcOrd="4" destOrd="0" presId="urn:microsoft.com/office/officeart/2005/8/layout/radial6"/>
    <dgm:cxn modelId="{66CB0761-1496-41AD-8E22-E28B6F0B4BE0}" type="presParOf" srcId="{91857E75-4977-4B82-A4F6-DA7C32BC3B00}" destId="{FD9055FD-C3B7-4333-87DE-FAD67C58C3D1}" srcOrd="5" destOrd="0" presId="urn:microsoft.com/office/officeart/2005/8/layout/radial6"/>
    <dgm:cxn modelId="{78DF7A49-74B7-4B11-9B58-82ED0C37B793}" type="presParOf" srcId="{91857E75-4977-4B82-A4F6-DA7C32BC3B00}" destId="{86D31165-F828-4189-BAFC-F10C5E9DC07F}" srcOrd="6" destOrd="0" presId="urn:microsoft.com/office/officeart/2005/8/layout/radial6"/>
    <dgm:cxn modelId="{13E4A89F-CAA2-4629-964C-C5BA32EAE80C}" type="presParOf" srcId="{91857E75-4977-4B82-A4F6-DA7C32BC3B00}" destId="{5141FCC5-A0EC-472C-ACF1-0E8EBA89BD9C}" srcOrd="7" destOrd="0" presId="urn:microsoft.com/office/officeart/2005/8/layout/radial6"/>
    <dgm:cxn modelId="{1BEDF9B3-5D0E-4D7A-8E03-62CEE218116F}" type="presParOf" srcId="{91857E75-4977-4B82-A4F6-DA7C32BC3B00}" destId="{2523CAD2-B62A-4587-9EF3-D6BBE92501F3}" srcOrd="8" destOrd="0" presId="urn:microsoft.com/office/officeart/2005/8/layout/radial6"/>
    <dgm:cxn modelId="{AF2D660F-DE61-4DEE-92B2-34425040A0E9}" type="presParOf" srcId="{91857E75-4977-4B82-A4F6-DA7C32BC3B00}" destId="{CF1D810E-10C0-43C9-906B-CE238F04D546}" srcOrd="9" destOrd="0" presId="urn:microsoft.com/office/officeart/2005/8/layout/radial6"/>
    <dgm:cxn modelId="{06193A70-374C-44BA-830E-902CE65379C5}" type="presParOf" srcId="{91857E75-4977-4B82-A4F6-DA7C32BC3B00}" destId="{96F8C616-9816-4176-80FB-8A82C2A2ED70}" srcOrd="10" destOrd="0" presId="urn:microsoft.com/office/officeart/2005/8/layout/radial6"/>
    <dgm:cxn modelId="{37CEBB0E-274D-4ABD-9D33-F5FF230A1211}" type="presParOf" srcId="{91857E75-4977-4B82-A4F6-DA7C32BC3B00}" destId="{E3CA57BD-57FD-45A2-ADAC-43BFC727EAD3}" srcOrd="11" destOrd="0" presId="urn:microsoft.com/office/officeart/2005/8/layout/radial6"/>
    <dgm:cxn modelId="{F62D3BB0-5235-4659-B884-8C8498FEFD94}" type="presParOf" srcId="{91857E75-4977-4B82-A4F6-DA7C32BC3B00}" destId="{F634A185-990E-4B7E-864C-8F5D4E4A04F0}"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A618C1-D829-49A4-8536-7A8C00B32995}" type="doc">
      <dgm:prSet loTypeId="urn:microsoft.com/office/officeart/2005/8/layout/hProcess7#1" loCatId="list" qsTypeId="urn:microsoft.com/office/officeart/2005/8/quickstyle/simple1" qsCatId="simple" csTypeId="urn:microsoft.com/office/officeart/2005/8/colors/colorful2" csCatId="colorful" phldr="1"/>
      <dgm:spPr/>
      <dgm:t>
        <a:bodyPr/>
        <a:lstStyle/>
        <a:p>
          <a:endParaRPr lang="ru-RU"/>
        </a:p>
      </dgm:t>
    </dgm:pt>
    <dgm:pt modelId="{2CD317E6-886A-4A58-A796-8928E9029C16}">
      <dgm:prSet phldrT="[Текст]"/>
      <dgm:spPr/>
      <dgm:t>
        <a:bodyPr/>
        <a:lstStyle/>
        <a:p>
          <a:r>
            <a:rPr lang="uk-UA" b="1" dirty="0" smtClean="0">
              <a:solidFill>
                <a:schemeClr val="bg1"/>
              </a:solidFill>
            </a:rPr>
            <a:t>оптимальний</a:t>
          </a:r>
          <a:endParaRPr lang="ru-RU" b="1" dirty="0">
            <a:solidFill>
              <a:schemeClr val="bg1"/>
            </a:solidFill>
          </a:endParaRPr>
        </a:p>
      </dgm:t>
    </dgm:pt>
    <dgm:pt modelId="{E67EDAE2-F88F-403D-BEC4-F97B637EF5A2}" type="parTrans" cxnId="{0D46086E-A7FC-4636-A854-3450228FACAB}">
      <dgm:prSet/>
      <dgm:spPr/>
      <dgm:t>
        <a:bodyPr/>
        <a:lstStyle/>
        <a:p>
          <a:endParaRPr lang="ru-RU"/>
        </a:p>
      </dgm:t>
    </dgm:pt>
    <dgm:pt modelId="{DE67C5A2-C3F4-4B20-B8C0-71F7B025EF9E}" type="sibTrans" cxnId="{0D46086E-A7FC-4636-A854-3450228FACAB}">
      <dgm:prSet/>
      <dgm:spPr/>
      <dgm:t>
        <a:bodyPr/>
        <a:lstStyle/>
        <a:p>
          <a:endParaRPr lang="ru-RU"/>
        </a:p>
      </dgm:t>
    </dgm:pt>
    <dgm:pt modelId="{8594B12A-75C7-47DC-8867-6216270385BB}">
      <dgm:prSet phldrT="[Текст]"/>
      <dgm:spPr/>
      <dgm:t>
        <a:bodyPr/>
        <a:lstStyle/>
        <a:p>
          <a:r>
            <a:rPr lang="uk-UA" dirty="0" smtClean="0"/>
            <a:t>дитина володіє необхідним обсягом впорядкованої інформації; швидко реагує на різні ситуації, актуалізує необхідний досвід, діє адекватно й переважно самостійно</a:t>
          </a:r>
          <a:endParaRPr lang="ru-RU" dirty="0"/>
        </a:p>
      </dgm:t>
    </dgm:pt>
    <dgm:pt modelId="{D64B5CEE-A311-4450-ADD3-0C6340BAE56D}" type="parTrans" cxnId="{C11B36E5-98C0-4C68-B97E-2765554863EE}">
      <dgm:prSet/>
      <dgm:spPr/>
      <dgm:t>
        <a:bodyPr/>
        <a:lstStyle/>
        <a:p>
          <a:endParaRPr lang="ru-RU"/>
        </a:p>
      </dgm:t>
    </dgm:pt>
    <dgm:pt modelId="{6DC5B73A-4437-40AE-AADC-414C4165D43B}" type="sibTrans" cxnId="{C11B36E5-98C0-4C68-B97E-2765554863EE}">
      <dgm:prSet/>
      <dgm:spPr/>
      <dgm:t>
        <a:bodyPr/>
        <a:lstStyle/>
        <a:p>
          <a:endParaRPr lang="ru-RU"/>
        </a:p>
      </dgm:t>
    </dgm:pt>
    <dgm:pt modelId="{8903DBA4-EF6A-4A79-9B9F-859B11ADC66A}">
      <dgm:prSet phldrT="[Текст]"/>
      <dgm:spPr/>
      <dgm:t>
        <a:bodyPr/>
        <a:lstStyle/>
        <a:p>
          <a:r>
            <a:rPr lang="uk-UA" b="1" dirty="0" smtClean="0">
              <a:solidFill>
                <a:schemeClr val="bg1"/>
              </a:solidFill>
            </a:rPr>
            <a:t>незбалансований</a:t>
          </a:r>
          <a:endParaRPr lang="ru-RU" b="1" dirty="0">
            <a:solidFill>
              <a:schemeClr val="bg1"/>
            </a:solidFill>
          </a:endParaRPr>
        </a:p>
      </dgm:t>
    </dgm:pt>
    <dgm:pt modelId="{AE80249C-F16D-43F1-83D1-B816D0E22020}" type="parTrans" cxnId="{8E705F12-33CA-4B9B-8D68-F31AFDE48845}">
      <dgm:prSet/>
      <dgm:spPr/>
      <dgm:t>
        <a:bodyPr/>
        <a:lstStyle/>
        <a:p>
          <a:endParaRPr lang="ru-RU"/>
        </a:p>
      </dgm:t>
    </dgm:pt>
    <dgm:pt modelId="{9D9553DF-99EF-47F6-9B3C-1C8255AE2469}" type="sibTrans" cxnId="{8E705F12-33CA-4B9B-8D68-F31AFDE48845}">
      <dgm:prSet/>
      <dgm:spPr/>
      <dgm:t>
        <a:bodyPr/>
        <a:lstStyle/>
        <a:p>
          <a:endParaRPr lang="ru-RU"/>
        </a:p>
      </dgm:t>
    </dgm:pt>
    <dgm:pt modelId="{BB77533E-3B20-4D86-AB4E-2B9DC0C38227}">
      <dgm:prSet phldrT="[Текст]"/>
      <dgm:spPr/>
      <dgm:t>
        <a:bodyPr/>
        <a:lstStyle/>
        <a:p>
          <a:r>
            <a:rPr lang="uk-UA" dirty="0" smtClean="0"/>
            <a:t>у досвіді існує дисбаланс між основною, життєво важливою, та другорядною, </a:t>
          </a:r>
          <a:r>
            <a:rPr lang="uk-UA" dirty="0" err="1" smtClean="0"/>
            <a:t>уточнювальною</a:t>
          </a:r>
          <a:r>
            <a:rPr lang="uk-UA" dirty="0" smtClean="0"/>
            <a:t>, частковою, подекуди зайвою інформацією</a:t>
          </a:r>
          <a:endParaRPr lang="ru-RU" dirty="0"/>
        </a:p>
      </dgm:t>
    </dgm:pt>
    <dgm:pt modelId="{7C7CB3DB-911B-4A46-85A4-C207181544B1}" type="parTrans" cxnId="{36FC9413-1C3E-4572-9DED-E9F89C020887}">
      <dgm:prSet/>
      <dgm:spPr/>
      <dgm:t>
        <a:bodyPr/>
        <a:lstStyle/>
        <a:p>
          <a:endParaRPr lang="ru-RU"/>
        </a:p>
      </dgm:t>
    </dgm:pt>
    <dgm:pt modelId="{94D520E9-4315-4045-9ABE-BFF850BD74DE}" type="sibTrans" cxnId="{36FC9413-1C3E-4572-9DED-E9F89C020887}">
      <dgm:prSet/>
      <dgm:spPr/>
      <dgm:t>
        <a:bodyPr/>
        <a:lstStyle/>
        <a:p>
          <a:endParaRPr lang="ru-RU"/>
        </a:p>
      </dgm:t>
    </dgm:pt>
    <dgm:pt modelId="{56A00CC9-0C34-423E-B6F2-2C0D291685E4}">
      <dgm:prSet phldrT="[Текст]"/>
      <dgm:spPr/>
      <dgm:t>
        <a:bodyPr/>
        <a:lstStyle/>
        <a:p>
          <a:r>
            <a:rPr lang="uk-UA" b="1" dirty="0" smtClean="0">
              <a:solidFill>
                <a:schemeClr val="bg1"/>
              </a:solidFill>
            </a:rPr>
            <a:t>недостатній</a:t>
          </a:r>
          <a:endParaRPr lang="ru-RU" b="1" dirty="0">
            <a:solidFill>
              <a:schemeClr val="bg1"/>
            </a:solidFill>
          </a:endParaRPr>
        </a:p>
      </dgm:t>
    </dgm:pt>
    <dgm:pt modelId="{2AEF7CFC-71AD-473F-942B-F3C3457A9CA4}" type="parTrans" cxnId="{D43CD0E9-08AE-4C43-A31E-2B099C172928}">
      <dgm:prSet/>
      <dgm:spPr/>
      <dgm:t>
        <a:bodyPr/>
        <a:lstStyle/>
        <a:p>
          <a:endParaRPr lang="ru-RU"/>
        </a:p>
      </dgm:t>
    </dgm:pt>
    <dgm:pt modelId="{B6F4A489-FA6A-4BBA-B489-042825E30DE5}" type="sibTrans" cxnId="{D43CD0E9-08AE-4C43-A31E-2B099C172928}">
      <dgm:prSet/>
      <dgm:spPr/>
      <dgm:t>
        <a:bodyPr/>
        <a:lstStyle/>
        <a:p>
          <a:endParaRPr lang="ru-RU"/>
        </a:p>
      </dgm:t>
    </dgm:pt>
    <dgm:pt modelId="{54DCA1B2-70B1-447F-BEC7-0418B71ABD14}">
      <dgm:prSet phldrT="[Текст]"/>
      <dgm:spPr/>
      <dgm:t>
        <a:bodyPr/>
        <a:lstStyle/>
        <a:p>
          <a:r>
            <a:rPr lang="uk-UA" dirty="0" smtClean="0"/>
            <a:t>наявний дефіцит, нестача життєво необхідної інформації</a:t>
          </a:r>
          <a:endParaRPr lang="ru-RU" dirty="0"/>
        </a:p>
      </dgm:t>
    </dgm:pt>
    <dgm:pt modelId="{AECAA2F8-72BD-436C-97CD-DD73EAD7699E}" type="parTrans" cxnId="{8C6B164E-11FB-46BA-876B-9A3CD1E3B53B}">
      <dgm:prSet/>
      <dgm:spPr/>
      <dgm:t>
        <a:bodyPr/>
        <a:lstStyle/>
        <a:p>
          <a:endParaRPr lang="ru-RU"/>
        </a:p>
      </dgm:t>
    </dgm:pt>
    <dgm:pt modelId="{D3F95491-0106-4261-9EDB-2887BB461A50}" type="sibTrans" cxnId="{8C6B164E-11FB-46BA-876B-9A3CD1E3B53B}">
      <dgm:prSet/>
      <dgm:spPr/>
      <dgm:t>
        <a:bodyPr/>
        <a:lstStyle/>
        <a:p>
          <a:endParaRPr lang="ru-RU"/>
        </a:p>
      </dgm:t>
    </dgm:pt>
    <dgm:pt modelId="{DAE64E6F-B732-4D15-BA0B-74ABEB2620C0}" type="pres">
      <dgm:prSet presAssocID="{06A618C1-D829-49A4-8536-7A8C00B32995}" presName="Name0" presStyleCnt="0">
        <dgm:presLayoutVars>
          <dgm:dir/>
          <dgm:animLvl val="lvl"/>
          <dgm:resizeHandles val="exact"/>
        </dgm:presLayoutVars>
      </dgm:prSet>
      <dgm:spPr/>
      <dgm:t>
        <a:bodyPr/>
        <a:lstStyle/>
        <a:p>
          <a:endParaRPr lang="ru-RU"/>
        </a:p>
      </dgm:t>
    </dgm:pt>
    <dgm:pt modelId="{80605611-837D-4AB5-AF29-3E7E6629C6A8}" type="pres">
      <dgm:prSet presAssocID="{2CD317E6-886A-4A58-A796-8928E9029C16}" presName="compositeNode" presStyleCnt="0">
        <dgm:presLayoutVars>
          <dgm:bulletEnabled val="1"/>
        </dgm:presLayoutVars>
      </dgm:prSet>
      <dgm:spPr/>
    </dgm:pt>
    <dgm:pt modelId="{BF4D3F4E-FCB9-42DF-BEA3-974F26B0A318}" type="pres">
      <dgm:prSet presAssocID="{2CD317E6-886A-4A58-A796-8928E9029C16}" presName="bgRect" presStyleLbl="node1" presStyleIdx="0" presStyleCnt="3"/>
      <dgm:spPr/>
      <dgm:t>
        <a:bodyPr/>
        <a:lstStyle/>
        <a:p>
          <a:endParaRPr lang="ru-RU"/>
        </a:p>
      </dgm:t>
    </dgm:pt>
    <dgm:pt modelId="{19BA98BA-4DD7-4EDE-9CFA-0CC81F364C06}" type="pres">
      <dgm:prSet presAssocID="{2CD317E6-886A-4A58-A796-8928E9029C16}" presName="parentNode" presStyleLbl="node1" presStyleIdx="0" presStyleCnt="3">
        <dgm:presLayoutVars>
          <dgm:chMax val="0"/>
          <dgm:bulletEnabled val="1"/>
        </dgm:presLayoutVars>
      </dgm:prSet>
      <dgm:spPr/>
      <dgm:t>
        <a:bodyPr/>
        <a:lstStyle/>
        <a:p>
          <a:endParaRPr lang="ru-RU"/>
        </a:p>
      </dgm:t>
    </dgm:pt>
    <dgm:pt modelId="{D0E550DF-B5A7-44AB-9DE5-F07CE8F38117}" type="pres">
      <dgm:prSet presAssocID="{2CD317E6-886A-4A58-A796-8928E9029C16}" presName="childNode" presStyleLbl="node1" presStyleIdx="0" presStyleCnt="3">
        <dgm:presLayoutVars>
          <dgm:bulletEnabled val="1"/>
        </dgm:presLayoutVars>
      </dgm:prSet>
      <dgm:spPr/>
      <dgm:t>
        <a:bodyPr/>
        <a:lstStyle/>
        <a:p>
          <a:endParaRPr lang="ru-RU"/>
        </a:p>
      </dgm:t>
    </dgm:pt>
    <dgm:pt modelId="{783577FD-6908-4D31-AD73-73591628D4D5}" type="pres">
      <dgm:prSet presAssocID="{DE67C5A2-C3F4-4B20-B8C0-71F7B025EF9E}" presName="hSp" presStyleCnt="0"/>
      <dgm:spPr/>
    </dgm:pt>
    <dgm:pt modelId="{FF58E4C0-DA67-41FC-83AC-B63653BE66A8}" type="pres">
      <dgm:prSet presAssocID="{DE67C5A2-C3F4-4B20-B8C0-71F7B025EF9E}" presName="vProcSp" presStyleCnt="0"/>
      <dgm:spPr/>
    </dgm:pt>
    <dgm:pt modelId="{1F20E5DB-9496-4441-A935-3E27496C9048}" type="pres">
      <dgm:prSet presAssocID="{DE67C5A2-C3F4-4B20-B8C0-71F7B025EF9E}" presName="vSp1" presStyleCnt="0"/>
      <dgm:spPr/>
    </dgm:pt>
    <dgm:pt modelId="{72D7140D-2A71-4808-81B2-76FA1FBD3862}" type="pres">
      <dgm:prSet presAssocID="{DE67C5A2-C3F4-4B20-B8C0-71F7B025EF9E}" presName="simulatedConn" presStyleLbl="solidFgAcc1" presStyleIdx="0" presStyleCnt="2"/>
      <dgm:spPr/>
    </dgm:pt>
    <dgm:pt modelId="{C9FE7DBB-F999-4630-8BA8-EACF66CC5F23}" type="pres">
      <dgm:prSet presAssocID="{DE67C5A2-C3F4-4B20-B8C0-71F7B025EF9E}" presName="vSp2" presStyleCnt="0"/>
      <dgm:spPr/>
    </dgm:pt>
    <dgm:pt modelId="{09B097F7-9C4B-4639-A0A8-14F648383B59}" type="pres">
      <dgm:prSet presAssocID="{DE67C5A2-C3F4-4B20-B8C0-71F7B025EF9E}" presName="sibTrans" presStyleCnt="0"/>
      <dgm:spPr/>
    </dgm:pt>
    <dgm:pt modelId="{59C187D7-3F87-4147-AE3E-EBE216B6E486}" type="pres">
      <dgm:prSet presAssocID="{8903DBA4-EF6A-4A79-9B9F-859B11ADC66A}" presName="compositeNode" presStyleCnt="0">
        <dgm:presLayoutVars>
          <dgm:bulletEnabled val="1"/>
        </dgm:presLayoutVars>
      </dgm:prSet>
      <dgm:spPr/>
    </dgm:pt>
    <dgm:pt modelId="{85C29992-5C40-43E8-B390-31A20277B0C3}" type="pres">
      <dgm:prSet presAssocID="{8903DBA4-EF6A-4A79-9B9F-859B11ADC66A}" presName="bgRect" presStyleLbl="node1" presStyleIdx="1" presStyleCnt="3"/>
      <dgm:spPr/>
      <dgm:t>
        <a:bodyPr/>
        <a:lstStyle/>
        <a:p>
          <a:endParaRPr lang="ru-RU"/>
        </a:p>
      </dgm:t>
    </dgm:pt>
    <dgm:pt modelId="{DAAE1515-F9C9-4BCD-ADE6-F7E2B3A6B287}" type="pres">
      <dgm:prSet presAssocID="{8903DBA4-EF6A-4A79-9B9F-859B11ADC66A}" presName="parentNode" presStyleLbl="node1" presStyleIdx="1" presStyleCnt="3">
        <dgm:presLayoutVars>
          <dgm:chMax val="0"/>
          <dgm:bulletEnabled val="1"/>
        </dgm:presLayoutVars>
      </dgm:prSet>
      <dgm:spPr/>
      <dgm:t>
        <a:bodyPr/>
        <a:lstStyle/>
        <a:p>
          <a:endParaRPr lang="ru-RU"/>
        </a:p>
      </dgm:t>
    </dgm:pt>
    <dgm:pt modelId="{313A1006-8370-402F-A7ED-31BFD2FA0E72}" type="pres">
      <dgm:prSet presAssocID="{8903DBA4-EF6A-4A79-9B9F-859B11ADC66A}" presName="childNode" presStyleLbl="node1" presStyleIdx="1" presStyleCnt="3">
        <dgm:presLayoutVars>
          <dgm:bulletEnabled val="1"/>
        </dgm:presLayoutVars>
      </dgm:prSet>
      <dgm:spPr/>
      <dgm:t>
        <a:bodyPr/>
        <a:lstStyle/>
        <a:p>
          <a:endParaRPr lang="ru-RU"/>
        </a:p>
      </dgm:t>
    </dgm:pt>
    <dgm:pt modelId="{B9A0EDA8-3C2F-4B1E-BE78-75E36022FF6D}" type="pres">
      <dgm:prSet presAssocID="{9D9553DF-99EF-47F6-9B3C-1C8255AE2469}" presName="hSp" presStyleCnt="0"/>
      <dgm:spPr/>
    </dgm:pt>
    <dgm:pt modelId="{BE6A16F7-9893-44B5-807C-16EA1E387120}" type="pres">
      <dgm:prSet presAssocID="{9D9553DF-99EF-47F6-9B3C-1C8255AE2469}" presName="vProcSp" presStyleCnt="0"/>
      <dgm:spPr/>
    </dgm:pt>
    <dgm:pt modelId="{139B8764-ED5F-4267-8406-70126428FC0B}" type="pres">
      <dgm:prSet presAssocID="{9D9553DF-99EF-47F6-9B3C-1C8255AE2469}" presName="vSp1" presStyleCnt="0"/>
      <dgm:spPr/>
    </dgm:pt>
    <dgm:pt modelId="{4DA00BE2-E3A8-49A8-9913-BD6DF9A5D073}" type="pres">
      <dgm:prSet presAssocID="{9D9553DF-99EF-47F6-9B3C-1C8255AE2469}" presName="simulatedConn" presStyleLbl="solidFgAcc1" presStyleIdx="1" presStyleCnt="2"/>
      <dgm:spPr/>
    </dgm:pt>
    <dgm:pt modelId="{1538F219-B3B4-41E0-9B47-E63E3D10FFAD}" type="pres">
      <dgm:prSet presAssocID="{9D9553DF-99EF-47F6-9B3C-1C8255AE2469}" presName="vSp2" presStyleCnt="0"/>
      <dgm:spPr/>
    </dgm:pt>
    <dgm:pt modelId="{F3251BB9-046A-4219-90E6-AC7637C14702}" type="pres">
      <dgm:prSet presAssocID="{9D9553DF-99EF-47F6-9B3C-1C8255AE2469}" presName="sibTrans" presStyleCnt="0"/>
      <dgm:spPr/>
    </dgm:pt>
    <dgm:pt modelId="{2A7879B4-350C-429F-9503-2C33793B55F1}" type="pres">
      <dgm:prSet presAssocID="{56A00CC9-0C34-423E-B6F2-2C0D291685E4}" presName="compositeNode" presStyleCnt="0">
        <dgm:presLayoutVars>
          <dgm:bulletEnabled val="1"/>
        </dgm:presLayoutVars>
      </dgm:prSet>
      <dgm:spPr/>
    </dgm:pt>
    <dgm:pt modelId="{49D7BF97-3F63-4C2A-84E0-2BB8D1E5189D}" type="pres">
      <dgm:prSet presAssocID="{56A00CC9-0C34-423E-B6F2-2C0D291685E4}" presName="bgRect" presStyleLbl="node1" presStyleIdx="2" presStyleCnt="3"/>
      <dgm:spPr/>
      <dgm:t>
        <a:bodyPr/>
        <a:lstStyle/>
        <a:p>
          <a:endParaRPr lang="ru-RU"/>
        </a:p>
      </dgm:t>
    </dgm:pt>
    <dgm:pt modelId="{DF56DDD8-D923-4846-9838-4EAEE285BBB8}" type="pres">
      <dgm:prSet presAssocID="{56A00CC9-0C34-423E-B6F2-2C0D291685E4}" presName="parentNode" presStyleLbl="node1" presStyleIdx="2" presStyleCnt="3">
        <dgm:presLayoutVars>
          <dgm:chMax val="0"/>
          <dgm:bulletEnabled val="1"/>
        </dgm:presLayoutVars>
      </dgm:prSet>
      <dgm:spPr/>
      <dgm:t>
        <a:bodyPr/>
        <a:lstStyle/>
        <a:p>
          <a:endParaRPr lang="ru-RU"/>
        </a:p>
      </dgm:t>
    </dgm:pt>
    <dgm:pt modelId="{E31051C8-5F1C-44C5-9481-A1934B2C3CDD}" type="pres">
      <dgm:prSet presAssocID="{56A00CC9-0C34-423E-B6F2-2C0D291685E4}" presName="childNode" presStyleLbl="node1" presStyleIdx="2" presStyleCnt="3">
        <dgm:presLayoutVars>
          <dgm:bulletEnabled val="1"/>
        </dgm:presLayoutVars>
      </dgm:prSet>
      <dgm:spPr/>
      <dgm:t>
        <a:bodyPr/>
        <a:lstStyle/>
        <a:p>
          <a:endParaRPr lang="ru-RU"/>
        </a:p>
      </dgm:t>
    </dgm:pt>
  </dgm:ptLst>
  <dgm:cxnLst>
    <dgm:cxn modelId="{8E705F12-33CA-4B9B-8D68-F31AFDE48845}" srcId="{06A618C1-D829-49A4-8536-7A8C00B32995}" destId="{8903DBA4-EF6A-4A79-9B9F-859B11ADC66A}" srcOrd="1" destOrd="0" parTransId="{AE80249C-F16D-43F1-83D1-B816D0E22020}" sibTransId="{9D9553DF-99EF-47F6-9B3C-1C8255AE2469}"/>
    <dgm:cxn modelId="{CE568C25-3518-4A02-AAC6-D57D2A6DD7E3}" type="presOf" srcId="{8903DBA4-EF6A-4A79-9B9F-859B11ADC66A}" destId="{85C29992-5C40-43E8-B390-31A20277B0C3}" srcOrd="0" destOrd="0" presId="urn:microsoft.com/office/officeart/2005/8/layout/hProcess7#1"/>
    <dgm:cxn modelId="{EDDD1112-513F-4B36-8E1F-84B6F65EC7AF}" type="presOf" srcId="{2CD317E6-886A-4A58-A796-8928E9029C16}" destId="{BF4D3F4E-FCB9-42DF-BEA3-974F26B0A318}" srcOrd="0" destOrd="0" presId="urn:microsoft.com/office/officeart/2005/8/layout/hProcess7#1"/>
    <dgm:cxn modelId="{30BAB431-FE49-401B-B90E-939EC8156F13}" type="presOf" srcId="{54DCA1B2-70B1-447F-BEC7-0418B71ABD14}" destId="{E31051C8-5F1C-44C5-9481-A1934B2C3CDD}" srcOrd="0" destOrd="0" presId="urn:microsoft.com/office/officeart/2005/8/layout/hProcess7#1"/>
    <dgm:cxn modelId="{3E6DC5A0-C93C-4627-8E18-3D711EA44F4C}" type="presOf" srcId="{06A618C1-D829-49A4-8536-7A8C00B32995}" destId="{DAE64E6F-B732-4D15-BA0B-74ABEB2620C0}" srcOrd="0" destOrd="0" presId="urn:microsoft.com/office/officeart/2005/8/layout/hProcess7#1"/>
    <dgm:cxn modelId="{0D46086E-A7FC-4636-A854-3450228FACAB}" srcId="{06A618C1-D829-49A4-8536-7A8C00B32995}" destId="{2CD317E6-886A-4A58-A796-8928E9029C16}" srcOrd="0" destOrd="0" parTransId="{E67EDAE2-F88F-403D-BEC4-F97B637EF5A2}" sibTransId="{DE67C5A2-C3F4-4B20-B8C0-71F7B025EF9E}"/>
    <dgm:cxn modelId="{75DCC9D8-C702-4038-AB82-E8DEADDB9463}" type="presOf" srcId="{56A00CC9-0C34-423E-B6F2-2C0D291685E4}" destId="{49D7BF97-3F63-4C2A-84E0-2BB8D1E5189D}" srcOrd="0" destOrd="0" presId="urn:microsoft.com/office/officeart/2005/8/layout/hProcess7#1"/>
    <dgm:cxn modelId="{C11B36E5-98C0-4C68-B97E-2765554863EE}" srcId="{2CD317E6-886A-4A58-A796-8928E9029C16}" destId="{8594B12A-75C7-47DC-8867-6216270385BB}" srcOrd="0" destOrd="0" parTransId="{D64B5CEE-A311-4450-ADD3-0C6340BAE56D}" sibTransId="{6DC5B73A-4437-40AE-AADC-414C4165D43B}"/>
    <dgm:cxn modelId="{A762B54F-EFB6-4161-B9B0-FFF59D90D2E3}" type="presOf" srcId="{8903DBA4-EF6A-4A79-9B9F-859B11ADC66A}" destId="{DAAE1515-F9C9-4BCD-ADE6-F7E2B3A6B287}" srcOrd="1" destOrd="0" presId="urn:microsoft.com/office/officeart/2005/8/layout/hProcess7#1"/>
    <dgm:cxn modelId="{A4966E3A-F488-4DEC-9857-8442888303DE}" type="presOf" srcId="{8594B12A-75C7-47DC-8867-6216270385BB}" destId="{D0E550DF-B5A7-44AB-9DE5-F07CE8F38117}" srcOrd="0" destOrd="0" presId="urn:microsoft.com/office/officeart/2005/8/layout/hProcess7#1"/>
    <dgm:cxn modelId="{B4CD5456-4E6D-4690-9563-9FDD1CAF4ED9}" type="presOf" srcId="{BB77533E-3B20-4D86-AB4E-2B9DC0C38227}" destId="{313A1006-8370-402F-A7ED-31BFD2FA0E72}" srcOrd="0" destOrd="0" presId="urn:microsoft.com/office/officeart/2005/8/layout/hProcess7#1"/>
    <dgm:cxn modelId="{8C6B164E-11FB-46BA-876B-9A3CD1E3B53B}" srcId="{56A00CC9-0C34-423E-B6F2-2C0D291685E4}" destId="{54DCA1B2-70B1-447F-BEC7-0418B71ABD14}" srcOrd="0" destOrd="0" parTransId="{AECAA2F8-72BD-436C-97CD-DD73EAD7699E}" sibTransId="{D3F95491-0106-4261-9EDB-2887BB461A50}"/>
    <dgm:cxn modelId="{AFDE6086-D38F-4C6D-9187-A6F32133EB87}" type="presOf" srcId="{2CD317E6-886A-4A58-A796-8928E9029C16}" destId="{19BA98BA-4DD7-4EDE-9CFA-0CC81F364C06}" srcOrd="1" destOrd="0" presId="urn:microsoft.com/office/officeart/2005/8/layout/hProcess7#1"/>
    <dgm:cxn modelId="{D43CD0E9-08AE-4C43-A31E-2B099C172928}" srcId="{06A618C1-D829-49A4-8536-7A8C00B32995}" destId="{56A00CC9-0C34-423E-B6F2-2C0D291685E4}" srcOrd="2" destOrd="0" parTransId="{2AEF7CFC-71AD-473F-942B-F3C3457A9CA4}" sibTransId="{B6F4A489-FA6A-4BBA-B489-042825E30DE5}"/>
    <dgm:cxn modelId="{36FC9413-1C3E-4572-9DED-E9F89C020887}" srcId="{8903DBA4-EF6A-4A79-9B9F-859B11ADC66A}" destId="{BB77533E-3B20-4D86-AB4E-2B9DC0C38227}" srcOrd="0" destOrd="0" parTransId="{7C7CB3DB-911B-4A46-85A4-C207181544B1}" sibTransId="{94D520E9-4315-4045-9ABE-BFF850BD74DE}"/>
    <dgm:cxn modelId="{1A25140C-3232-4AB4-9FEF-CBE9D43EDF0D}" type="presOf" srcId="{56A00CC9-0C34-423E-B6F2-2C0D291685E4}" destId="{DF56DDD8-D923-4846-9838-4EAEE285BBB8}" srcOrd="1" destOrd="0" presId="urn:microsoft.com/office/officeart/2005/8/layout/hProcess7#1"/>
    <dgm:cxn modelId="{543B6445-12FF-42D0-8F1E-B4F3E2A6104B}" type="presParOf" srcId="{DAE64E6F-B732-4D15-BA0B-74ABEB2620C0}" destId="{80605611-837D-4AB5-AF29-3E7E6629C6A8}" srcOrd="0" destOrd="0" presId="urn:microsoft.com/office/officeart/2005/8/layout/hProcess7#1"/>
    <dgm:cxn modelId="{55784D3D-F4B1-4394-8563-DC7B7222CD67}" type="presParOf" srcId="{80605611-837D-4AB5-AF29-3E7E6629C6A8}" destId="{BF4D3F4E-FCB9-42DF-BEA3-974F26B0A318}" srcOrd="0" destOrd="0" presId="urn:microsoft.com/office/officeart/2005/8/layout/hProcess7#1"/>
    <dgm:cxn modelId="{E924E7BE-6801-406E-AE53-B3E4B7BFB207}" type="presParOf" srcId="{80605611-837D-4AB5-AF29-3E7E6629C6A8}" destId="{19BA98BA-4DD7-4EDE-9CFA-0CC81F364C06}" srcOrd="1" destOrd="0" presId="urn:microsoft.com/office/officeart/2005/8/layout/hProcess7#1"/>
    <dgm:cxn modelId="{2A0A35EC-91FB-4331-B084-FB71DF5F2C32}" type="presParOf" srcId="{80605611-837D-4AB5-AF29-3E7E6629C6A8}" destId="{D0E550DF-B5A7-44AB-9DE5-F07CE8F38117}" srcOrd="2" destOrd="0" presId="urn:microsoft.com/office/officeart/2005/8/layout/hProcess7#1"/>
    <dgm:cxn modelId="{AA6B2E8A-579C-4C72-9E5B-5167C13B125D}" type="presParOf" srcId="{DAE64E6F-B732-4D15-BA0B-74ABEB2620C0}" destId="{783577FD-6908-4D31-AD73-73591628D4D5}" srcOrd="1" destOrd="0" presId="urn:microsoft.com/office/officeart/2005/8/layout/hProcess7#1"/>
    <dgm:cxn modelId="{4BA74F9A-4456-4C2D-B48C-D33CECD14B7A}" type="presParOf" srcId="{DAE64E6F-B732-4D15-BA0B-74ABEB2620C0}" destId="{FF58E4C0-DA67-41FC-83AC-B63653BE66A8}" srcOrd="2" destOrd="0" presId="urn:microsoft.com/office/officeart/2005/8/layout/hProcess7#1"/>
    <dgm:cxn modelId="{9BCC51F3-44DA-4BEA-AAF0-D900233F26B2}" type="presParOf" srcId="{FF58E4C0-DA67-41FC-83AC-B63653BE66A8}" destId="{1F20E5DB-9496-4441-A935-3E27496C9048}" srcOrd="0" destOrd="0" presId="urn:microsoft.com/office/officeart/2005/8/layout/hProcess7#1"/>
    <dgm:cxn modelId="{10890392-50C6-45A9-A7CD-30D51DDE4779}" type="presParOf" srcId="{FF58E4C0-DA67-41FC-83AC-B63653BE66A8}" destId="{72D7140D-2A71-4808-81B2-76FA1FBD3862}" srcOrd="1" destOrd="0" presId="urn:microsoft.com/office/officeart/2005/8/layout/hProcess7#1"/>
    <dgm:cxn modelId="{6C6BFA56-E48D-44CB-B9D5-187FF2E19F49}" type="presParOf" srcId="{FF58E4C0-DA67-41FC-83AC-B63653BE66A8}" destId="{C9FE7DBB-F999-4630-8BA8-EACF66CC5F23}" srcOrd="2" destOrd="0" presId="urn:microsoft.com/office/officeart/2005/8/layout/hProcess7#1"/>
    <dgm:cxn modelId="{A3346AC9-B39C-46F0-AC35-AC2E76EB854D}" type="presParOf" srcId="{DAE64E6F-B732-4D15-BA0B-74ABEB2620C0}" destId="{09B097F7-9C4B-4639-A0A8-14F648383B59}" srcOrd="3" destOrd="0" presId="urn:microsoft.com/office/officeart/2005/8/layout/hProcess7#1"/>
    <dgm:cxn modelId="{8CE560D5-9C6E-4D19-9E9A-E677F308B6E9}" type="presParOf" srcId="{DAE64E6F-B732-4D15-BA0B-74ABEB2620C0}" destId="{59C187D7-3F87-4147-AE3E-EBE216B6E486}" srcOrd="4" destOrd="0" presId="urn:microsoft.com/office/officeart/2005/8/layout/hProcess7#1"/>
    <dgm:cxn modelId="{4046C0F1-C96F-4F96-9A63-21610DA4F345}" type="presParOf" srcId="{59C187D7-3F87-4147-AE3E-EBE216B6E486}" destId="{85C29992-5C40-43E8-B390-31A20277B0C3}" srcOrd="0" destOrd="0" presId="urn:microsoft.com/office/officeart/2005/8/layout/hProcess7#1"/>
    <dgm:cxn modelId="{CB579B80-76FA-4E73-BDC8-D764A1750AD0}" type="presParOf" srcId="{59C187D7-3F87-4147-AE3E-EBE216B6E486}" destId="{DAAE1515-F9C9-4BCD-ADE6-F7E2B3A6B287}" srcOrd="1" destOrd="0" presId="urn:microsoft.com/office/officeart/2005/8/layout/hProcess7#1"/>
    <dgm:cxn modelId="{361E278A-BCCA-46A8-8C2B-D1782FFCF3ED}" type="presParOf" srcId="{59C187D7-3F87-4147-AE3E-EBE216B6E486}" destId="{313A1006-8370-402F-A7ED-31BFD2FA0E72}" srcOrd="2" destOrd="0" presId="urn:microsoft.com/office/officeart/2005/8/layout/hProcess7#1"/>
    <dgm:cxn modelId="{E392E8EB-3F4B-4BBC-BEE3-15C7C73E987F}" type="presParOf" srcId="{DAE64E6F-B732-4D15-BA0B-74ABEB2620C0}" destId="{B9A0EDA8-3C2F-4B1E-BE78-75E36022FF6D}" srcOrd="5" destOrd="0" presId="urn:microsoft.com/office/officeart/2005/8/layout/hProcess7#1"/>
    <dgm:cxn modelId="{EBE242EE-D7D9-4677-9D96-10DCB772D6FB}" type="presParOf" srcId="{DAE64E6F-B732-4D15-BA0B-74ABEB2620C0}" destId="{BE6A16F7-9893-44B5-807C-16EA1E387120}" srcOrd="6" destOrd="0" presId="urn:microsoft.com/office/officeart/2005/8/layout/hProcess7#1"/>
    <dgm:cxn modelId="{CFFC4DF7-5FE1-472F-AAFE-D65E1B04E0C4}" type="presParOf" srcId="{BE6A16F7-9893-44B5-807C-16EA1E387120}" destId="{139B8764-ED5F-4267-8406-70126428FC0B}" srcOrd="0" destOrd="0" presId="urn:microsoft.com/office/officeart/2005/8/layout/hProcess7#1"/>
    <dgm:cxn modelId="{B4F6793D-937A-4723-BF0A-172C048D63AB}" type="presParOf" srcId="{BE6A16F7-9893-44B5-807C-16EA1E387120}" destId="{4DA00BE2-E3A8-49A8-9913-BD6DF9A5D073}" srcOrd="1" destOrd="0" presId="urn:microsoft.com/office/officeart/2005/8/layout/hProcess7#1"/>
    <dgm:cxn modelId="{CA1ACA01-B0DA-4605-83C6-43C9B8A8292C}" type="presParOf" srcId="{BE6A16F7-9893-44B5-807C-16EA1E387120}" destId="{1538F219-B3B4-41E0-9B47-E63E3D10FFAD}" srcOrd="2" destOrd="0" presId="urn:microsoft.com/office/officeart/2005/8/layout/hProcess7#1"/>
    <dgm:cxn modelId="{A507EAAC-ABA5-46CF-84C1-19A1FE06ACF3}" type="presParOf" srcId="{DAE64E6F-B732-4D15-BA0B-74ABEB2620C0}" destId="{F3251BB9-046A-4219-90E6-AC7637C14702}" srcOrd="7" destOrd="0" presId="urn:microsoft.com/office/officeart/2005/8/layout/hProcess7#1"/>
    <dgm:cxn modelId="{7B2A9BB6-FA72-4606-ABD9-0833B943F7B0}" type="presParOf" srcId="{DAE64E6F-B732-4D15-BA0B-74ABEB2620C0}" destId="{2A7879B4-350C-429F-9503-2C33793B55F1}" srcOrd="8" destOrd="0" presId="urn:microsoft.com/office/officeart/2005/8/layout/hProcess7#1"/>
    <dgm:cxn modelId="{D4955FFE-0D89-45FA-8F52-A150E2D4B2BD}" type="presParOf" srcId="{2A7879B4-350C-429F-9503-2C33793B55F1}" destId="{49D7BF97-3F63-4C2A-84E0-2BB8D1E5189D}" srcOrd="0" destOrd="0" presId="urn:microsoft.com/office/officeart/2005/8/layout/hProcess7#1"/>
    <dgm:cxn modelId="{DA0C47C3-B17A-487E-876A-6A803C8A4C7D}" type="presParOf" srcId="{2A7879B4-350C-429F-9503-2C33793B55F1}" destId="{DF56DDD8-D923-4846-9838-4EAEE285BBB8}" srcOrd="1" destOrd="0" presId="urn:microsoft.com/office/officeart/2005/8/layout/hProcess7#1"/>
    <dgm:cxn modelId="{77242B91-C917-4795-BB5D-BF9712D5DA0C}" type="presParOf" srcId="{2A7879B4-350C-429F-9503-2C33793B55F1}" destId="{E31051C8-5F1C-44C5-9481-A1934B2C3CDD}" srcOrd="2" destOrd="0" presId="urn:microsoft.com/office/officeart/2005/8/layout/hProcess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879226-F0BB-4D63-B2A6-CCC5AA462C9B}">
      <dsp:nvSpPr>
        <dsp:cNvPr id="0" name=""/>
        <dsp:cNvSpPr/>
      </dsp:nvSpPr>
      <dsp:spPr>
        <a:xfrm rot="16200000">
          <a:off x="950162" y="-950162"/>
          <a:ext cx="2312144" cy="4212468"/>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uk-UA" sz="2000" kern="1200" dirty="0" smtClean="0">
              <a:solidFill>
                <a:schemeClr val="bg1"/>
              </a:solidFill>
            </a:rPr>
            <a:t>задовольнити потреби, властиві дошкільному дитинству</a:t>
          </a:r>
          <a:endParaRPr lang="ru-RU" sz="2000" kern="1200" dirty="0">
            <a:solidFill>
              <a:schemeClr val="bg1"/>
            </a:solidFill>
          </a:endParaRPr>
        </a:p>
      </dsp:txBody>
      <dsp:txXfrm rot="5400000">
        <a:off x="0" y="0"/>
        <a:ext cx="4212468" cy="1734108"/>
      </dsp:txXfrm>
    </dsp:sp>
    <dsp:sp modelId="{8C93928A-6246-4474-8E38-8C8A344CA43F}">
      <dsp:nvSpPr>
        <dsp:cNvPr id="0" name=""/>
        <dsp:cNvSpPr/>
      </dsp:nvSpPr>
      <dsp:spPr>
        <a:xfrm>
          <a:off x="4212468" y="0"/>
          <a:ext cx="4212468" cy="2312144"/>
        </a:xfrm>
        <a:prstGeom prst="round1Rect">
          <a:avLst/>
        </a:prstGeom>
        <a:solidFill>
          <a:schemeClr val="accent2">
            <a:hueOff val="2576456"/>
            <a:satOff val="-27551"/>
            <a:lumOff val="71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uk-UA" sz="2000" kern="1200" dirty="0" smtClean="0">
              <a:solidFill>
                <a:schemeClr val="bg1"/>
              </a:solidFill>
            </a:rPr>
            <a:t>застосовувати дітям на практиці засвоєні знання, моральні норми, способи діяльності в доступних, цікавих для них справах та спілкуванні</a:t>
          </a:r>
          <a:endParaRPr lang="ru-RU" sz="2000" kern="1200" dirty="0">
            <a:solidFill>
              <a:schemeClr val="bg1"/>
            </a:solidFill>
          </a:endParaRPr>
        </a:p>
      </dsp:txBody>
      <dsp:txXfrm>
        <a:off x="4212468" y="0"/>
        <a:ext cx="4212468" cy="1734108"/>
      </dsp:txXfrm>
    </dsp:sp>
    <dsp:sp modelId="{270E7A7F-B41C-4FA8-B061-57003CDD5A04}">
      <dsp:nvSpPr>
        <dsp:cNvPr id="0" name=""/>
        <dsp:cNvSpPr/>
      </dsp:nvSpPr>
      <dsp:spPr>
        <a:xfrm rot="10800000">
          <a:off x="0" y="2312144"/>
          <a:ext cx="4212468" cy="2312144"/>
        </a:xfrm>
        <a:prstGeom prst="round1Rect">
          <a:avLst/>
        </a:prstGeom>
        <a:solidFill>
          <a:schemeClr val="accent2">
            <a:hueOff val="5152912"/>
            <a:satOff val="-55102"/>
            <a:lumOff val="143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uk-UA" sz="2000" kern="1200" dirty="0" smtClean="0">
              <a:solidFill>
                <a:schemeClr val="bg1"/>
              </a:solidFill>
            </a:rPr>
            <a:t>використовувати сенситивні періоди дошкільного дитинства, щоб закладати основи й перспективи розвитку особистості</a:t>
          </a:r>
          <a:endParaRPr lang="ru-RU" sz="2000" kern="1200" dirty="0">
            <a:solidFill>
              <a:schemeClr val="bg1"/>
            </a:solidFill>
          </a:endParaRPr>
        </a:p>
      </dsp:txBody>
      <dsp:txXfrm rot="10800000">
        <a:off x="0" y="2890179"/>
        <a:ext cx="4212468" cy="1734108"/>
      </dsp:txXfrm>
    </dsp:sp>
    <dsp:sp modelId="{44A92786-6C22-4A9A-9411-C539E34AA82A}">
      <dsp:nvSpPr>
        <dsp:cNvPr id="0" name=""/>
        <dsp:cNvSpPr/>
      </dsp:nvSpPr>
      <dsp:spPr>
        <a:xfrm rot="5400000">
          <a:off x="5162630" y="1361981"/>
          <a:ext cx="2312144" cy="4212468"/>
        </a:xfrm>
        <a:prstGeom prst="round1Rect">
          <a:avLst/>
        </a:prstGeom>
        <a:solidFill>
          <a:schemeClr val="accent2">
            <a:hueOff val="7729367"/>
            <a:satOff val="-82653"/>
            <a:lumOff val="2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uk-UA" sz="2000" kern="1200" dirty="0" smtClean="0">
              <a:solidFill>
                <a:schemeClr val="bg1"/>
              </a:solidFill>
            </a:rPr>
            <a:t>готувати дітей до навчання у школі, подальшого життя, творчої трудової діяльності</a:t>
          </a:r>
          <a:endParaRPr lang="ru-RU" sz="2000" kern="1200" dirty="0">
            <a:solidFill>
              <a:schemeClr val="bg1"/>
            </a:solidFill>
          </a:endParaRPr>
        </a:p>
      </dsp:txBody>
      <dsp:txXfrm rot="-5400000">
        <a:off x="4212468" y="2890179"/>
        <a:ext cx="4212468" cy="1734108"/>
      </dsp:txXfrm>
    </dsp:sp>
    <dsp:sp modelId="{2BD1DB02-696A-4FD2-8FA2-EA97DD974296}">
      <dsp:nvSpPr>
        <dsp:cNvPr id="0" name=""/>
        <dsp:cNvSpPr/>
      </dsp:nvSpPr>
      <dsp:spPr>
        <a:xfrm>
          <a:off x="2948727" y="1734108"/>
          <a:ext cx="2527480" cy="1156072"/>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b="1" kern="1200" dirty="0" smtClean="0"/>
            <a:t>Правильно створені  умови дають змогу: </a:t>
          </a:r>
          <a:endParaRPr lang="ru-RU" sz="2000" b="1" kern="1200" dirty="0"/>
        </a:p>
      </dsp:txBody>
      <dsp:txXfrm>
        <a:off x="3005162" y="1790543"/>
        <a:ext cx="2414610" cy="10432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4A185-990E-4B7E-864C-8F5D4E4A04F0}">
      <dsp:nvSpPr>
        <dsp:cNvPr id="0" name=""/>
        <dsp:cNvSpPr/>
      </dsp:nvSpPr>
      <dsp:spPr>
        <a:xfrm>
          <a:off x="1784081" y="620992"/>
          <a:ext cx="4153803" cy="4153803"/>
        </a:xfrm>
        <a:prstGeom prst="blockArc">
          <a:avLst>
            <a:gd name="adj1" fmla="val 10795923"/>
            <a:gd name="adj2" fmla="val 16114869"/>
            <a:gd name="adj3" fmla="val 4644"/>
          </a:avLst>
        </a:prstGeom>
        <a:solidFill>
          <a:schemeClr val="accent2">
            <a:hueOff val="7729367"/>
            <a:satOff val="-82653"/>
            <a:lumOff val="2156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1D810E-10C0-43C9-906B-CE238F04D546}">
      <dsp:nvSpPr>
        <dsp:cNvPr id="0" name=""/>
        <dsp:cNvSpPr/>
      </dsp:nvSpPr>
      <dsp:spPr>
        <a:xfrm>
          <a:off x="1784083" y="623398"/>
          <a:ext cx="4153803" cy="4153803"/>
        </a:xfrm>
        <a:prstGeom prst="blockArc">
          <a:avLst>
            <a:gd name="adj1" fmla="val 5400000"/>
            <a:gd name="adj2" fmla="val 10800000"/>
            <a:gd name="adj3" fmla="val 4644"/>
          </a:avLst>
        </a:prstGeom>
        <a:solidFill>
          <a:schemeClr val="accent2">
            <a:hueOff val="5152912"/>
            <a:satOff val="-55102"/>
            <a:lumOff val="1437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D31165-F828-4189-BAFC-F10C5E9DC07F}">
      <dsp:nvSpPr>
        <dsp:cNvPr id="0" name=""/>
        <dsp:cNvSpPr/>
      </dsp:nvSpPr>
      <dsp:spPr>
        <a:xfrm>
          <a:off x="1784083" y="623398"/>
          <a:ext cx="4153803" cy="4153803"/>
        </a:xfrm>
        <a:prstGeom prst="blockArc">
          <a:avLst>
            <a:gd name="adj1" fmla="val 0"/>
            <a:gd name="adj2" fmla="val 5400000"/>
            <a:gd name="adj3" fmla="val 4644"/>
          </a:avLst>
        </a:prstGeom>
        <a:solidFill>
          <a:schemeClr val="accent2">
            <a:hueOff val="2576456"/>
            <a:satOff val="-27551"/>
            <a:lumOff val="719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481B4A-16A9-484E-ACA8-15F13E6F9240}">
      <dsp:nvSpPr>
        <dsp:cNvPr id="0" name=""/>
        <dsp:cNvSpPr/>
      </dsp:nvSpPr>
      <dsp:spPr>
        <a:xfrm>
          <a:off x="1784084" y="620992"/>
          <a:ext cx="4153803" cy="4153803"/>
        </a:xfrm>
        <a:prstGeom prst="blockArc">
          <a:avLst>
            <a:gd name="adj1" fmla="val 16114864"/>
            <a:gd name="adj2" fmla="val 4077"/>
            <a:gd name="adj3" fmla="val 4644"/>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0BF10F-ACC8-4C4D-ACCC-EF8800C7C87D}">
      <dsp:nvSpPr>
        <dsp:cNvPr id="0" name=""/>
        <dsp:cNvSpPr/>
      </dsp:nvSpPr>
      <dsp:spPr>
        <a:xfrm>
          <a:off x="2465386" y="1368154"/>
          <a:ext cx="2791198" cy="2664291"/>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uk-UA" sz="6500" kern="1200" dirty="0" smtClean="0">
              <a:solidFill>
                <a:schemeClr val="bg1"/>
              </a:solidFill>
            </a:rPr>
            <a:t>діти</a:t>
          </a:r>
          <a:endParaRPr lang="ru-RU" sz="6500" kern="1200" dirty="0">
            <a:solidFill>
              <a:schemeClr val="bg1"/>
            </a:solidFill>
          </a:endParaRPr>
        </a:p>
      </dsp:txBody>
      <dsp:txXfrm>
        <a:off x="2874147" y="1758330"/>
        <a:ext cx="1973676" cy="1883939"/>
      </dsp:txXfrm>
    </dsp:sp>
    <dsp:sp modelId="{54DF0B2D-E35A-4265-8293-AEBCBEC5FEFD}">
      <dsp:nvSpPr>
        <dsp:cNvPr id="0" name=""/>
        <dsp:cNvSpPr/>
      </dsp:nvSpPr>
      <dsp:spPr>
        <a:xfrm>
          <a:off x="3057546" y="0"/>
          <a:ext cx="1506410" cy="133968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uk-UA" sz="1600" b="1" kern="1200" dirty="0" smtClean="0">
              <a:solidFill>
                <a:schemeClr val="bg1"/>
              </a:solidFill>
            </a:rPr>
            <a:t>потреби</a:t>
          </a:r>
          <a:endParaRPr lang="ru-RU" sz="1300" b="1" kern="1200" dirty="0">
            <a:solidFill>
              <a:schemeClr val="bg1"/>
            </a:solidFill>
          </a:endParaRPr>
        </a:p>
      </dsp:txBody>
      <dsp:txXfrm>
        <a:off x="3278155" y="196192"/>
        <a:ext cx="1065192" cy="947302"/>
      </dsp:txXfrm>
    </dsp:sp>
    <dsp:sp modelId="{2043B97A-1BD9-480E-8CDA-2F35BC7C0AA9}">
      <dsp:nvSpPr>
        <dsp:cNvPr id="0" name=""/>
        <dsp:cNvSpPr/>
      </dsp:nvSpPr>
      <dsp:spPr>
        <a:xfrm>
          <a:off x="5110021" y="2030456"/>
          <a:ext cx="1559274" cy="1339686"/>
        </a:xfrm>
        <a:prstGeom prst="ellipse">
          <a:avLst/>
        </a:prstGeom>
        <a:solidFill>
          <a:schemeClr val="accent2">
            <a:hueOff val="2576456"/>
            <a:satOff val="-27551"/>
            <a:lumOff val="71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uk-UA" sz="1600" b="1" kern="1200" dirty="0" smtClean="0">
              <a:solidFill>
                <a:schemeClr val="bg1"/>
              </a:solidFill>
            </a:rPr>
            <a:t>бажання</a:t>
          </a:r>
          <a:endParaRPr lang="ru-RU" sz="1300" b="1" kern="1200" dirty="0">
            <a:solidFill>
              <a:schemeClr val="bg1"/>
            </a:solidFill>
          </a:endParaRPr>
        </a:p>
      </dsp:txBody>
      <dsp:txXfrm>
        <a:off x="5338371" y="2226648"/>
        <a:ext cx="1102574" cy="947302"/>
      </dsp:txXfrm>
    </dsp:sp>
    <dsp:sp modelId="{5141FCC5-A0EC-472C-ACF1-0E8EBA89BD9C}">
      <dsp:nvSpPr>
        <dsp:cNvPr id="0" name=""/>
        <dsp:cNvSpPr/>
      </dsp:nvSpPr>
      <dsp:spPr>
        <a:xfrm>
          <a:off x="3041452" y="4059129"/>
          <a:ext cx="1639066" cy="1339686"/>
        </a:xfrm>
        <a:prstGeom prst="ellipse">
          <a:avLst/>
        </a:prstGeom>
        <a:solidFill>
          <a:schemeClr val="accent2">
            <a:hueOff val="5152912"/>
            <a:satOff val="-55102"/>
            <a:lumOff val="143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uk-UA" sz="1600" b="1" kern="1200" dirty="0" smtClean="0">
              <a:solidFill>
                <a:schemeClr val="bg1"/>
              </a:solidFill>
            </a:rPr>
            <a:t>прагнення</a:t>
          </a:r>
          <a:endParaRPr lang="ru-RU" sz="1600" b="1" kern="1200" dirty="0">
            <a:solidFill>
              <a:schemeClr val="bg1"/>
            </a:solidFill>
          </a:endParaRPr>
        </a:p>
      </dsp:txBody>
      <dsp:txXfrm>
        <a:off x="3281488" y="4255321"/>
        <a:ext cx="1158994" cy="947302"/>
      </dsp:txXfrm>
    </dsp:sp>
    <dsp:sp modelId="{96F8C616-9816-4176-80FB-8A82C2A2ED70}">
      <dsp:nvSpPr>
        <dsp:cNvPr id="0" name=""/>
        <dsp:cNvSpPr/>
      </dsp:nvSpPr>
      <dsp:spPr>
        <a:xfrm>
          <a:off x="1107568" y="2030456"/>
          <a:ext cx="1449487" cy="1339686"/>
        </a:xfrm>
        <a:prstGeom prst="ellipse">
          <a:avLst/>
        </a:prstGeom>
        <a:solidFill>
          <a:schemeClr val="accent2">
            <a:hueOff val="7729367"/>
            <a:satOff val="-82653"/>
            <a:lumOff val="2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uk-UA" sz="1400" kern="1200" dirty="0" smtClean="0">
              <a:solidFill>
                <a:schemeClr val="bg1"/>
              </a:solidFill>
            </a:rPr>
            <a:t> </a:t>
          </a:r>
          <a:r>
            <a:rPr lang="uk-UA" sz="1600" b="1" kern="1200" dirty="0" smtClean="0">
              <a:solidFill>
                <a:schemeClr val="bg1"/>
              </a:solidFill>
            </a:rPr>
            <a:t>досвід</a:t>
          </a:r>
          <a:endParaRPr lang="ru-RU" sz="1400" b="1" kern="1200" dirty="0">
            <a:solidFill>
              <a:schemeClr val="bg1"/>
            </a:solidFill>
          </a:endParaRPr>
        </a:p>
      </dsp:txBody>
      <dsp:txXfrm>
        <a:off x="1319840" y="2226648"/>
        <a:ext cx="1024943" cy="9473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D3F4E-FCB9-42DF-BEA3-974F26B0A318}">
      <dsp:nvSpPr>
        <dsp:cNvPr id="0" name=""/>
        <dsp:cNvSpPr/>
      </dsp:nvSpPr>
      <dsp:spPr>
        <a:xfrm>
          <a:off x="572" y="1022587"/>
          <a:ext cx="2462441" cy="2954929"/>
        </a:xfrm>
        <a:prstGeom prst="roundRect">
          <a:avLst>
            <a:gd name="adj" fmla="val 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lang="uk-UA" sz="2000" b="1" kern="1200" dirty="0" smtClean="0">
              <a:solidFill>
                <a:schemeClr val="bg1"/>
              </a:solidFill>
            </a:rPr>
            <a:t>оптимальний</a:t>
          </a:r>
          <a:endParaRPr lang="ru-RU" sz="2000" b="1" kern="1200" dirty="0">
            <a:solidFill>
              <a:schemeClr val="bg1"/>
            </a:solidFill>
          </a:endParaRPr>
        </a:p>
      </dsp:txBody>
      <dsp:txXfrm rot="16200000">
        <a:off x="-964704" y="1987864"/>
        <a:ext cx="2423042" cy="492488"/>
      </dsp:txXfrm>
    </dsp:sp>
    <dsp:sp modelId="{D0E550DF-B5A7-44AB-9DE5-F07CE8F38117}">
      <dsp:nvSpPr>
        <dsp:cNvPr id="0" name=""/>
        <dsp:cNvSpPr/>
      </dsp:nvSpPr>
      <dsp:spPr>
        <a:xfrm>
          <a:off x="493060" y="1022587"/>
          <a:ext cx="1834518" cy="295492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1435" rIns="0" bIns="0" numCol="1" spcCol="1270" anchor="t" anchorCtr="0">
          <a:noAutofit/>
        </a:bodyPr>
        <a:lstStyle/>
        <a:p>
          <a:pPr lvl="0" algn="l" defTabSz="666750">
            <a:lnSpc>
              <a:spcPct val="90000"/>
            </a:lnSpc>
            <a:spcBef>
              <a:spcPct val="0"/>
            </a:spcBef>
            <a:spcAft>
              <a:spcPct val="35000"/>
            </a:spcAft>
          </a:pPr>
          <a:r>
            <a:rPr lang="uk-UA" sz="1500" kern="1200" dirty="0" smtClean="0"/>
            <a:t>дитина володіє необхідним обсягом впорядкованої інформації; швидко реагує на різні ситуації, актуалізує необхідний досвід, діє адекватно й переважно самостійно</a:t>
          </a:r>
          <a:endParaRPr lang="ru-RU" sz="1500" kern="1200" dirty="0"/>
        </a:p>
      </dsp:txBody>
      <dsp:txXfrm>
        <a:off x="493060" y="1022587"/>
        <a:ext cx="1834518" cy="2954929"/>
      </dsp:txXfrm>
    </dsp:sp>
    <dsp:sp modelId="{85C29992-5C40-43E8-B390-31A20277B0C3}">
      <dsp:nvSpPr>
        <dsp:cNvPr id="0" name=""/>
        <dsp:cNvSpPr/>
      </dsp:nvSpPr>
      <dsp:spPr>
        <a:xfrm>
          <a:off x="2549199" y="1022587"/>
          <a:ext cx="2462441" cy="2954929"/>
        </a:xfrm>
        <a:prstGeom prst="roundRect">
          <a:avLst>
            <a:gd name="adj" fmla="val 5000"/>
          </a:avLst>
        </a:prstGeom>
        <a:solidFill>
          <a:schemeClr val="accent2">
            <a:hueOff val="3864684"/>
            <a:satOff val="-41326"/>
            <a:lumOff val="10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lang="uk-UA" sz="2000" b="1" kern="1200" dirty="0" smtClean="0">
              <a:solidFill>
                <a:schemeClr val="bg1"/>
              </a:solidFill>
            </a:rPr>
            <a:t>незбалансований</a:t>
          </a:r>
          <a:endParaRPr lang="ru-RU" sz="2000" b="1" kern="1200" dirty="0">
            <a:solidFill>
              <a:schemeClr val="bg1"/>
            </a:solidFill>
          </a:endParaRPr>
        </a:p>
      </dsp:txBody>
      <dsp:txXfrm rot="16200000">
        <a:off x="1583922" y="1987864"/>
        <a:ext cx="2423042" cy="492488"/>
      </dsp:txXfrm>
    </dsp:sp>
    <dsp:sp modelId="{72D7140D-2A71-4808-81B2-76FA1FBD3862}">
      <dsp:nvSpPr>
        <dsp:cNvPr id="0" name=""/>
        <dsp:cNvSpPr/>
      </dsp:nvSpPr>
      <dsp:spPr>
        <a:xfrm rot="5400000">
          <a:off x="2344591" y="3368641"/>
          <a:ext cx="433840" cy="369366"/>
        </a:xfrm>
        <a:prstGeom prst="flowChartExtra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3A1006-8370-402F-A7ED-31BFD2FA0E72}">
      <dsp:nvSpPr>
        <dsp:cNvPr id="0" name=""/>
        <dsp:cNvSpPr/>
      </dsp:nvSpPr>
      <dsp:spPr>
        <a:xfrm>
          <a:off x="3041687" y="1022587"/>
          <a:ext cx="1834518" cy="295492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1435" rIns="0" bIns="0" numCol="1" spcCol="1270" anchor="t" anchorCtr="0">
          <a:noAutofit/>
        </a:bodyPr>
        <a:lstStyle/>
        <a:p>
          <a:pPr lvl="0" algn="l" defTabSz="666750">
            <a:lnSpc>
              <a:spcPct val="90000"/>
            </a:lnSpc>
            <a:spcBef>
              <a:spcPct val="0"/>
            </a:spcBef>
            <a:spcAft>
              <a:spcPct val="35000"/>
            </a:spcAft>
          </a:pPr>
          <a:r>
            <a:rPr lang="uk-UA" sz="1500" kern="1200" dirty="0" smtClean="0"/>
            <a:t>у досвіді існує дисбаланс між основною, життєво важливою, та другорядною, </a:t>
          </a:r>
          <a:r>
            <a:rPr lang="uk-UA" sz="1500" kern="1200" dirty="0" err="1" smtClean="0"/>
            <a:t>уточнювальною</a:t>
          </a:r>
          <a:r>
            <a:rPr lang="uk-UA" sz="1500" kern="1200" dirty="0" smtClean="0"/>
            <a:t>, частковою, подекуди зайвою інформацією</a:t>
          </a:r>
          <a:endParaRPr lang="ru-RU" sz="1500" kern="1200" dirty="0"/>
        </a:p>
      </dsp:txBody>
      <dsp:txXfrm>
        <a:off x="3041687" y="1022587"/>
        <a:ext cx="1834518" cy="2954929"/>
      </dsp:txXfrm>
    </dsp:sp>
    <dsp:sp modelId="{49D7BF97-3F63-4C2A-84E0-2BB8D1E5189D}">
      <dsp:nvSpPr>
        <dsp:cNvPr id="0" name=""/>
        <dsp:cNvSpPr/>
      </dsp:nvSpPr>
      <dsp:spPr>
        <a:xfrm>
          <a:off x="5097826" y="1022587"/>
          <a:ext cx="2462441" cy="2954929"/>
        </a:xfrm>
        <a:prstGeom prst="roundRect">
          <a:avLst>
            <a:gd name="adj" fmla="val 5000"/>
          </a:avLst>
        </a:prstGeom>
        <a:solidFill>
          <a:schemeClr val="accent2">
            <a:hueOff val="7729367"/>
            <a:satOff val="-82653"/>
            <a:lumOff val="2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lang="uk-UA" sz="2000" b="1" kern="1200" dirty="0" smtClean="0">
              <a:solidFill>
                <a:schemeClr val="bg1"/>
              </a:solidFill>
            </a:rPr>
            <a:t>недостатній</a:t>
          </a:r>
          <a:endParaRPr lang="ru-RU" sz="2000" b="1" kern="1200" dirty="0">
            <a:solidFill>
              <a:schemeClr val="bg1"/>
            </a:solidFill>
          </a:endParaRPr>
        </a:p>
      </dsp:txBody>
      <dsp:txXfrm rot="16200000">
        <a:off x="4132549" y="1987864"/>
        <a:ext cx="2423042" cy="492488"/>
      </dsp:txXfrm>
    </dsp:sp>
    <dsp:sp modelId="{4DA00BE2-E3A8-49A8-9913-BD6DF9A5D073}">
      <dsp:nvSpPr>
        <dsp:cNvPr id="0" name=""/>
        <dsp:cNvSpPr/>
      </dsp:nvSpPr>
      <dsp:spPr>
        <a:xfrm rot="5400000">
          <a:off x="4893218" y="3368641"/>
          <a:ext cx="433840" cy="369366"/>
        </a:xfrm>
        <a:prstGeom prst="flowChartExtract">
          <a:avLst/>
        </a:prstGeom>
        <a:solidFill>
          <a:schemeClr val="lt1">
            <a:hueOff val="0"/>
            <a:satOff val="0"/>
            <a:lumOff val="0"/>
            <a:alphaOff val="0"/>
          </a:schemeClr>
        </a:solidFill>
        <a:ln w="25400" cap="flat" cmpd="sng" algn="ctr">
          <a:solidFill>
            <a:schemeClr val="accent2">
              <a:hueOff val="7729367"/>
              <a:satOff val="-82653"/>
              <a:lumOff val="21569"/>
              <a:alphaOff val="0"/>
            </a:schemeClr>
          </a:solidFill>
          <a:prstDash val="solid"/>
        </a:ln>
        <a:effectLst/>
      </dsp:spPr>
      <dsp:style>
        <a:lnRef idx="2">
          <a:scrgbClr r="0" g="0" b="0"/>
        </a:lnRef>
        <a:fillRef idx="1">
          <a:scrgbClr r="0" g="0" b="0"/>
        </a:fillRef>
        <a:effectRef idx="0">
          <a:scrgbClr r="0" g="0" b="0"/>
        </a:effectRef>
        <a:fontRef idx="minor"/>
      </dsp:style>
    </dsp:sp>
    <dsp:sp modelId="{E31051C8-5F1C-44C5-9481-A1934B2C3CDD}">
      <dsp:nvSpPr>
        <dsp:cNvPr id="0" name=""/>
        <dsp:cNvSpPr/>
      </dsp:nvSpPr>
      <dsp:spPr>
        <a:xfrm>
          <a:off x="5590314" y="1022587"/>
          <a:ext cx="1834518" cy="295492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1435" rIns="0" bIns="0" numCol="1" spcCol="1270" anchor="t" anchorCtr="0">
          <a:noAutofit/>
        </a:bodyPr>
        <a:lstStyle/>
        <a:p>
          <a:pPr lvl="0" algn="l" defTabSz="666750">
            <a:lnSpc>
              <a:spcPct val="90000"/>
            </a:lnSpc>
            <a:spcBef>
              <a:spcPct val="0"/>
            </a:spcBef>
            <a:spcAft>
              <a:spcPct val="35000"/>
            </a:spcAft>
          </a:pPr>
          <a:r>
            <a:rPr lang="uk-UA" sz="1500" kern="1200" dirty="0" smtClean="0"/>
            <a:t>наявний дефіцит, нестача життєво необхідної інформації</a:t>
          </a:r>
          <a:endParaRPr lang="ru-RU" sz="1500" kern="1200" dirty="0"/>
        </a:p>
      </dsp:txBody>
      <dsp:txXfrm>
        <a:off x="5590314" y="1022587"/>
        <a:ext cx="1834518" cy="2954929"/>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D82BBE-2B94-4867-967D-C5C9368BD9E9}" type="datetimeFigureOut">
              <a:rPr lang="ru-RU" smtClean="0"/>
              <a:pPr/>
              <a:t>07.06.2022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91C53C-6AAB-475A-9463-31C1FA1FB927}" type="slidenum">
              <a:rPr lang="ru-RU" smtClean="0"/>
              <a:pPr/>
              <a:t>‹#›</a:t>
            </a:fld>
            <a:endParaRPr lang="ru-RU"/>
          </a:p>
        </p:txBody>
      </p:sp>
    </p:spTree>
    <p:extLst>
      <p:ext uri="{BB962C8B-B14F-4D97-AF65-F5344CB8AC3E}">
        <p14:creationId xmlns:p14="http://schemas.microsoft.com/office/powerpoint/2010/main" val="1969183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E91C53C-6AAB-475A-9463-31C1FA1FB927}" type="slidenum">
              <a:rPr lang="ru-RU" smtClean="0"/>
              <a:pPr/>
              <a:t>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EBDE5BC1-D563-45B4-9B72-B456748108F1}" type="datetime1">
              <a:rPr lang="ru-RU" smtClean="0"/>
              <a:pPr/>
              <a:t>07.06.2022</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942802B5-A2BD-4FBB-818B-C0AF7E36637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765DA73-C1FC-42C2-B968-C43C86564CA4}" type="datetime1">
              <a:rPr lang="ru-RU" smtClean="0"/>
              <a:pPr/>
              <a:t>07.06.2022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2802B5-A2BD-4FBB-818B-C0AF7E36637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1110E95-0851-4468-9C66-50CDB669ADEF}" type="datetime1">
              <a:rPr lang="ru-RU" smtClean="0"/>
              <a:pPr/>
              <a:t>07.06.2022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2802B5-A2BD-4FBB-818B-C0AF7E36637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2A476A95-9413-4FB0-9EA8-5BB977C47CB7}" type="datetime1">
              <a:rPr lang="ru-RU" smtClean="0"/>
              <a:pPr/>
              <a:t>07.06.2022</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942802B5-A2BD-4FBB-818B-C0AF7E36637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277D4C87-8D41-400B-A3C4-1A5CF5E1AC1C}" type="datetime1">
              <a:rPr lang="ru-RU" smtClean="0"/>
              <a:pPr/>
              <a:t>07.06.2022</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942802B5-A2BD-4FBB-818B-C0AF7E366373}"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70B4FBEB-02EF-4428-8821-D2DD4ED62707}" type="datetime1">
              <a:rPr lang="ru-RU" smtClean="0"/>
              <a:pPr/>
              <a:t>07.06.2022</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942802B5-A2BD-4FBB-818B-C0AF7E36637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E2989E5A-971F-4C46-B79C-63DC00947D30}" type="datetime1">
              <a:rPr lang="ru-RU" smtClean="0"/>
              <a:pPr/>
              <a:t>07.06.2022</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942802B5-A2BD-4FBB-818B-C0AF7E366373}"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165E1B76-CA84-4D29-B067-C464E82AA3D2}" type="datetime1">
              <a:rPr lang="ru-RU" smtClean="0"/>
              <a:pPr/>
              <a:t>07.06.2022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42802B5-A2BD-4FBB-818B-C0AF7E36637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C03683E4-0D54-4958-A853-BE14A2BD8CA6}" type="datetime1">
              <a:rPr lang="ru-RU" smtClean="0"/>
              <a:pPr/>
              <a:t>07.06.2022</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942802B5-A2BD-4FBB-818B-C0AF7E36637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CD531879-E7DE-4939-BC78-1985ACDCC0E5}" type="datetime1">
              <a:rPr lang="ru-RU" smtClean="0"/>
              <a:pPr/>
              <a:t>07.06.2022</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942802B5-A2BD-4FBB-818B-C0AF7E366373}"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71A1DFF0-ECE3-401B-90AB-116E68EF6C5C}" type="datetime1">
              <a:rPr lang="ru-RU" smtClean="0"/>
              <a:pPr/>
              <a:t>07.06.2022</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942802B5-A2BD-4FBB-818B-C0AF7E366373}"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60000">
              <a:schemeClr val="bg2">
                <a:shade val="92000"/>
                <a:satMod val="230000"/>
              </a:schemeClr>
            </a:gs>
            <a:gs pos="100000">
              <a:schemeClr val="bg2">
                <a:tint val="85000"/>
                <a:satMod val="400000"/>
              </a:schemeClr>
            </a:gs>
          </a:gsLst>
          <a:lin ang="5400000" scaled="0"/>
          <a:tileRect/>
        </a:gradFill>
        <a:effectLst/>
      </p:bgPr>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8782EC91-5938-4EB4-A92C-B8B8B5753A93}" type="datetime1">
              <a:rPr lang="ru-RU" smtClean="0"/>
              <a:pPr/>
              <a:t>07.06.2022</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942802B5-A2BD-4FBB-818B-C0AF7E366373}"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5" y="1916831"/>
            <a:ext cx="8424936" cy="3820491"/>
          </a:xfrm>
          <a:solidFill>
            <a:schemeClr val="tx1">
              <a:lumMod val="95000"/>
            </a:schemeClr>
          </a:solidFill>
          <a:ln>
            <a:solidFill>
              <a:srgbClr val="002060"/>
            </a:solidFill>
          </a:ln>
          <a:effectLst>
            <a:glow rad="228600">
              <a:schemeClr val="accent1">
                <a:satMod val="175000"/>
                <a:alpha val="40000"/>
              </a:schemeClr>
            </a:glow>
          </a:effectLst>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uk-UA"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uk-UA"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uk-UA"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uk-UA"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uk-UA"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uk-UA"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uk-UA"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uk-UA"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uk-UA"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uk-UA"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uk-UA"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uk-UA"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uk-UA"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uk-UA"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uk-UA"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uk-UA"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uk-UA"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uk-UA"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uk-UA" sz="36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ПЕДАГОГІЧНІ </a:t>
            </a:r>
            <a:r>
              <a:rPr lang="uk-UA" sz="36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УМОВИ  ФОРМУВАННЯ ОСОБИСТІСНОЇ ЗРІЛОСТІ  </a:t>
            </a:r>
            <a:r>
              <a:rPr lang="uk-UA" sz="36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ДОШКІЛЬНИКІВ</a:t>
            </a:r>
            <a:br>
              <a:rPr lang="uk-UA" sz="36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br>
            <a:r>
              <a:rPr lang="uk-UA" sz="2200"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заняття міської школи молодого майстра </a:t>
            </a:r>
            <a:br>
              <a:rPr lang="uk-UA" sz="2200"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br>
            <a:r>
              <a:rPr lang="uk-UA" sz="2200"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(вихователі,</a:t>
            </a:r>
            <a:br>
              <a:rPr lang="uk-UA" sz="2200"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br>
            <a:r>
              <a:rPr lang="uk-UA" sz="2200"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 </a:t>
            </a:r>
            <a:r>
              <a:rPr lang="uk-UA" sz="2200" dirty="0" err="1"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ІІ-й</a:t>
            </a:r>
            <a:r>
              <a:rPr lang="uk-UA" sz="2200"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 рік роботи)</a:t>
            </a:r>
            <a:br>
              <a:rPr lang="uk-UA" sz="2200"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br>
            <a:r>
              <a:rPr lang="uk-UA" sz="2200"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 </a:t>
            </a:r>
            <a:r>
              <a:rPr lang="ru-RU" sz="28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
            </a:r>
            <a:br>
              <a:rPr lang="ru-RU" sz="28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br>
            <a:r>
              <a:rPr lang="ru-RU" sz="3600" b="1" dirty="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
            </a:r>
            <a:br>
              <a:rPr lang="ru-RU" sz="3600" b="1" dirty="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b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Номер слайда 4"/>
          <p:cNvSpPr>
            <a:spLocks noGrp="1"/>
          </p:cNvSpPr>
          <p:nvPr>
            <p:ph type="sldNum" sz="quarter" idx="12"/>
          </p:nvPr>
        </p:nvSpPr>
        <p:spPr>
          <a:xfrm>
            <a:off x="7956376" y="5589240"/>
            <a:ext cx="457200" cy="441325"/>
          </a:xfrm>
        </p:spPr>
        <p:txBody>
          <a:bodyPr/>
          <a:lstStyle/>
          <a:p>
            <a:fld id="{942802B5-A2BD-4FBB-818B-C0AF7E366373}" type="slidenum">
              <a:rPr lang="ru-RU" smtClean="0"/>
              <a:pPr/>
              <a:t>1</a:t>
            </a:fld>
            <a:endParaRPr lang="ru-RU"/>
          </a:p>
        </p:txBody>
      </p:sp>
      <p:pic>
        <p:nvPicPr>
          <p:cNvPr id="4" name="Рисунок 3" descr="картинка"/>
          <p:cNvPicPr/>
          <p:nvPr/>
        </p:nvPicPr>
        <p:blipFill>
          <a:blip r:embed="rId2" cstate="print"/>
          <a:srcRect/>
          <a:stretch>
            <a:fillRect/>
          </a:stretch>
        </p:blipFill>
        <p:spPr bwMode="auto">
          <a:xfrm>
            <a:off x="7027014" y="4437112"/>
            <a:ext cx="2116985" cy="2160240"/>
          </a:xfrm>
          <a:prstGeom prst="rect">
            <a:avLst/>
          </a:prstGeom>
          <a:solidFill>
            <a:srgbClr val="CC99FF"/>
          </a:solidFill>
          <a:ln w="9525">
            <a:noFill/>
            <a:miter lim="800000"/>
            <a:headEnd/>
            <a:tailEnd/>
          </a:ln>
          <a:effectLst>
            <a:glow rad="228600">
              <a:schemeClr val="accent1">
                <a:satMod val="175000"/>
                <a:alpha val="40000"/>
              </a:schemeClr>
            </a:glow>
          </a:effectLst>
        </p:spPr>
      </p:pic>
      <p:sp>
        <p:nvSpPr>
          <p:cNvPr id="6" name="Прямоугольник 5"/>
          <p:cNvSpPr/>
          <p:nvPr/>
        </p:nvSpPr>
        <p:spPr>
          <a:xfrm>
            <a:off x="5148064" y="188640"/>
            <a:ext cx="3744416" cy="1080120"/>
          </a:xfrm>
          <a:prstGeom prst="rect">
            <a:avLst/>
          </a:prstGeom>
          <a:solidFill>
            <a:schemeClr val="accent4">
              <a:lumMod val="20000"/>
              <a:lumOff val="80000"/>
            </a:schemeClr>
          </a:solid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rgbClr val="002060"/>
                </a:solidFill>
                <a:latin typeface="Times New Roman" pitchFamily="18" charset="0"/>
                <a:cs typeface="Times New Roman" pitchFamily="18" charset="0"/>
              </a:rPr>
              <a:t>Дата проведення: </a:t>
            </a:r>
            <a:r>
              <a:rPr lang="uk-UA" b="1" dirty="0" smtClean="0">
                <a:solidFill>
                  <a:srgbClr val="002060"/>
                </a:solidFill>
                <a:latin typeface="Times New Roman" pitchFamily="18" charset="0"/>
                <a:cs typeface="Times New Roman" pitchFamily="18" charset="0"/>
              </a:rPr>
              <a:t>10.02.2022</a:t>
            </a:r>
            <a:r>
              <a:rPr lang="en-US" b="1" dirty="0" smtClean="0">
                <a:solidFill>
                  <a:srgbClr val="002060"/>
                </a:solidFill>
                <a:latin typeface="Times New Roman" pitchFamily="18" charset="0"/>
                <a:cs typeface="Times New Roman" pitchFamily="18" charset="0"/>
              </a:rPr>
              <a:t> </a:t>
            </a:r>
            <a:endParaRPr lang="uk-UA" b="1" dirty="0" smtClean="0">
              <a:solidFill>
                <a:srgbClr val="002060"/>
              </a:solidFill>
              <a:latin typeface="Times New Roman" pitchFamily="18" charset="0"/>
              <a:cs typeface="Times New Roman" pitchFamily="18" charset="0"/>
            </a:endParaRPr>
          </a:p>
          <a:p>
            <a:pPr algn="ctr"/>
            <a:r>
              <a:rPr lang="uk-UA" b="1" dirty="0" smtClean="0">
                <a:solidFill>
                  <a:srgbClr val="002060"/>
                </a:solidFill>
                <a:latin typeface="Times New Roman" pitchFamily="18" charset="0"/>
                <a:cs typeface="Times New Roman" pitchFamily="18" charset="0"/>
              </a:rPr>
              <a:t>Час проведення: 14.00</a:t>
            </a:r>
            <a:endParaRPr lang="ru-RU" b="1" dirty="0">
              <a:solidFill>
                <a:srgbClr val="002060"/>
              </a:solidFill>
              <a:latin typeface="Times New Roman" pitchFamily="18" charset="0"/>
              <a:cs typeface="Times New Roman" pitchFamily="18" charset="0"/>
            </a:endParaRPr>
          </a:p>
        </p:txBody>
      </p:sp>
      <p:sp>
        <p:nvSpPr>
          <p:cNvPr id="3" name="Прямоугольник 2"/>
          <p:cNvSpPr/>
          <p:nvPr/>
        </p:nvSpPr>
        <p:spPr>
          <a:xfrm>
            <a:off x="323528" y="5275658"/>
            <a:ext cx="6703486" cy="923330"/>
          </a:xfrm>
          <a:prstGeom prst="rect">
            <a:avLst/>
          </a:prstGeom>
          <a:solidFill>
            <a:schemeClr val="bg2">
              <a:lumMod val="40000"/>
              <a:lumOff val="60000"/>
            </a:schemeClr>
          </a:solidFill>
          <a:effectLst>
            <a:glow rad="228600">
              <a:schemeClr val="accent1">
                <a:satMod val="175000"/>
                <a:alpha val="40000"/>
              </a:schemeClr>
            </a:glow>
          </a:effectLst>
        </p:spPr>
        <p:txBody>
          <a:bodyPr wrap="square">
            <a:spAutoFit/>
          </a:bodyPr>
          <a:lstStyle/>
          <a:p>
            <a:endParaRPr lang="uk-UA"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uk-UA"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r>
              <a:rPr lang="uk-UA" b="1" dirty="0" smtClean="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Спікер-консультант </a:t>
            </a:r>
            <a:r>
              <a:rPr lang="uk-UA" b="1" dirty="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КУ “ЦПРПП </a:t>
            </a:r>
            <a:r>
              <a:rPr lang="uk-UA" b="1" dirty="0" smtClean="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ВМР” Лариса Бондарчук </a:t>
            </a:r>
            <a:endParaRPr lang="ru-RU" dirty="0">
              <a:solidFill>
                <a:srgbClr val="7030A0"/>
              </a:solidFill>
              <a:latin typeface="Times New Roman" pitchFamily="18" charset="0"/>
              <a:cs typeface="Times New Roman" pitchFamily="18" charset="0"/>
            </a:endParaRPr>
          </a:p>
        </p:txBody>
      </p:sp>
      <p:pic>
        <p:nvPicPr>
          <p:cNvPr id="8" name="Picture 4" descr="C:\Users\Тарас\Desktop\Портрети працівників ЦПРПП на нову візитку (КОЛО)\Лого быле.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57" y="188640"/>
            <a:ext cx="1732764" cy="1728192"/>
          </a:xfrm>
          <a:prstGeom prst="rect">
            <a:avLst/>
          </a:prstGeom>
          <a:noFill/>
          <a:effectLst>
            <a:glow rad="228600">
              <a:srgbClr val="3333FF">
                <a:alpha val="40000"/>
              </a:srgbClr>
            </a:glo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942802B5-A2BD-4FBB-818B-C0AF7E366373}" type="slidenum">
              <a:rPr lang="ru-RU" smtClean="0"/>
              <a:pPr/>
              <a:t>10</a:t>
            </a:fld>
            <a:endParaRPr lang="ru-RU"/>
          </a:p>
        </p:txBody>
      </p:sp>
      <p:sp>
        <p:nvSpPr>
          <p:cNvPr id="24577" name="Rectangle 1"/>
          <p:cNvSpPr>
            <a:spLocks noChangeArrowheads="1"/>
          </p:cNvSpPr>
          <p:nvPr/>
        </p:nvSpPr>
        <p:spPr bwMode="auto">
          <a:xfrm>
            <a:off x="1043608" y="711424"/>
            <a:ext cx="7128792" cy="5062924"/>
          </a:xfrm>
          <a:prstGeom prst="rect">
            <a:avLst/>
          </a:prstGeom>
          <a:solidFill>
            <a:schemeClr val="accent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uk-UA" sz="2400" b="1" i="0" u="none" strike="noStrike" cap="none" normalizeH="0" baseline="0" dirty="0" smtClean="0">
                <a:ln>
                  <a:noFill/>
                </a:ln>
                <a:solidFill>
                  <a:srgbClr val="FF0000"/>
                </a:solidFill>
                <a:effectLst/>
                <a:latin typeface="Arial" pitchFamily="34" charset="0"/>
                <a:ea typeface="Times New Roman" pitchFamily="18" charset="0"/>
                <a:cs typeface="Times New Roman" pitchFamily="18" charset="0"/>
              </a:rPr>
              <a:t>Педагогу варто керуватися існуванням тісного зв’язку між:</a:t>
            </a:r>
          </a:p>
          <a:p>
            <a:pPr marL="0" marR="0" lvl="0" indent="0" algn="just" defTabSz="914400" rtl="0" eaLnBrk="1" fontAlgn="base" latinLnBrk="0" hangingPunct="1">
              <a:lnSpc>
                <a:spcPct val="100000"/>
              </a:lnSpc>
              <a:spcBef>
                <a:spcPct val="0"/>
              </a:spcBef>
              <a:spcAft>
                <a:spcPct val="0"/>
              </a:spcAft>
              <a:buClrTx/>
              <a:buSzTx/>
              <a:buFontTx/>
              <a:buNone/>
              <a:tabLst>
                <a:tab pos="457200" algn="l"/>
              </a:tabLst>
            </a:pPr>
            <a:endParaRPr lang="uk-UA" sz="2400" dirty="0" smtClean="0">
              <a:solidFill>
                <a:srgbClr val="000000"/>
              </a:solidFill>
              <a:latin typeface="Arial"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457200" algn="l"/>
              </a:tabLst>
            </a:pP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q"/>
              <a:tabLst>
                <a:tab pos="457200" algn="l"/>
              </a:tabLst>
            </a:pPr>
            <a:r>
              <a:rPr kumimoji="0" lang="uk-UA" sz="24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внутрішніми потребами й реалізованою назовні, проявленою поведінкою — потреби активізують, інтенсифікують її;</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q"/>
              <a:tabLst>
                <a:tab pos="457200" algn="l"/>
              </a:tabLst>
            </a:pPr>
            <a:r>
              <a:rPr kumimoji="0" lang="uk-UA" sz="24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потребами та мотивами діяльності — що актуальніша, значущіша потреба, то сильніше мотивована діяльність;</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q"/>
              <a:tabLst>
                <a:tab pos="457200" algn="l"/>
              </a:tabLst>
            </a:pPr>
            <a:r>
              <a:rPr kumimoji="0" lang="uk-UA" sz="24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мотивами та цінностями — що більше мотив діяльності соціально значущий, має для дитини особистісний смисл, то більшої цінності набуває.</a:t>
            </a:r>
            <a:endParaRPr kumimoji="0" lang="uk-UA"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942802B5-A2BD-4FBB-818B-C0AF7E366373}" type="slidenum">
              <a:rPr lang="ru-RU" smtClean="0"/>
              <a:pPr/>
              <a:t>11</a:t>
            </a:fld>
            <a:endParaRPr lang="ru-RU"/>
          </a:p>
        </p:txBody>
      </p:sp>
      <p:pic>
        <p:nvPicPr>
          <p:cNvPr id="25602" name="Picture 2" descr="Індивідуальні особливості розвитку дітей дошкільного віку - презентация  онлайн"/>
          <p:cNvPicPr>
            <a:picLocks noChangeAspect="1" noChangeArrowheads="1"/>
          </p:cNvPicPr>
          <p:nvPr/>
        </p:nvPicPr>
        <p:blipFill>
          <a:blip r:embed="rId2" cstate="print"/>
          <a:srcRect/>
          <a:stretch>
            <a:fillRect/>
          </a:stretch>
        </p:blipFill>
        <p:spPr bwMode="auto">
          <a:xfrm>
            <a:off x="467544" y="404664"/>
            <a:ext cx="8200160" cy="614211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942802B5-A2BD-4FBB-818B-C0AF7E366373}" type="slidenum">
              <a:rPr lang="ru-RU" smtClean="0"/>
              <a:pPr/>
              <a:t>12</a:t>
            </a:fld>
            <a:endParaRPr lang="ru-RU"/>
          </a:p>
        </p:txBody>
      </p:sp>
      <p:sp>
        <p:nvSpPr>
          <p:cNvPr id="3" name="Прямоугольник 2"/>
          <p:cNvSpPr/>
          <p:nvPr/>
        </p:nvSpPr>
        <p:spPr>
          <a:xfrm>
            <a:off x="251520" y="1582341"/>
            <a:ext cx="8352928" cy="2185214"/>
          </a:xfrm>
          <a:prstGeom prst="rect">
            <a:avLst/>
          </a:prstGeom>
          <a:solidFill>
            <a:srgbClr val="99CCFF"/>
          </a:solidFill>
          <a:effectLst>
            <a:glow rad="228600">
              <a:schemeClr val="accent3">
                <a:satMod val="175000"/>
                <a:alpha val="40000"/>
              </a:schemeClr>
            </a:glow>
          </a:effectLst>
        </p:spPr>
        <p:txBody>
          <a:bodyPr wrap="square">
            <a:spAutoFit/>
          </a:bodyPr>
          <a:lstStyle/>
          <a:p>
            <a:r>
              <a:rPr lang="uk-UA" b="1" dirty="0">
                <a:solidFill>
                  <a:srgbClr val="002060"/>
                </a:solidFill>
                <a:latin typeface="Times New Roman" pitchFamily="18" charset="0"/>
                <a:cs typeface="Times New Roman" pitchFamily="18" charset="0"/>
              </a:rPr>
              <a:t>Використана література:</a:t>
            </a:r>
            <a:endParaRPr lang="ru-RU" dirty="0">
              <a:solidFill>
                <a:srgbClr val="002060"/>
              </a:solidFill>
              <a:latin typeface="Times New Roman" pitchFamily="18" charset="0"/>
              <a:cs typeface="Times New Roman" pitchFamily="18" charset="0"/>
            </a:endParaRPr>
          </a:p>
          <a:p>
            <a:pPr lvl="1"/>
            <a:endParaRPr lang="uk-UA" dirty="0" smtClean="0">
              <a:latin typeface="Times New Roman" pitchFamily="18" charset="0"/>
              <a:cs typeface="Times New Roman" pitchFamily="18" charset="0"/>
            </a:endParaRPr>
          </a:p>
          <a:p>
            <a:pPr lvl="1"/>
            <a:r>
              <a:rPr lang="uk-UA" sz="1600" dirty="0" smtClean="0">
                <a:solidFill>
                  <a:srgbClr val="002060"/>
                </a:solidFill>
                <a:latin typeface="Times New Roman" pitchFamily="18" charset="0"/>
                <a:cs typeface="Times New Roman" pitchFamily="18" charset="0"/>
              </a:rPr>
              <a:t>1. </a:t>
            </a:r>
            <a:r>
              <a:rPr lang="uk-UA" sz="1600" dirty="0" err="1" smtClean="0">
                <a:solidFill>
                  <a:srgbClr val="002060"/>
                </a:solidFill>
                <a:latin typeface="Times New Roman" pitchFamily="18" charset="0"/>
                <a:cs typeface="Times New Roman" pitchFamily="18" charset="0"/>
              </a:rPr>
              <a:t>Бех</a:t>
            </a:r>
            <a:r>
              <a:rPr lang="uk-UA" sz="1600" dirty="0" smtClean="0">
                <a:solidFill>
                  <a:srgbClr val="002060"/>
                </a:solidFill>
                <a:latin typeface="Times New Roman" pitchFamily="18" charset="0"/>
                <a:cs typeface="Times New Roman" pitchFamily="18" charset="0"/>
              </a:rPr>
              <a:t> </a:t>
            </a:r>
            <a:r>
              <a:rPr lang="uk-UA" sz="1600" dirty="0">
                <a:solidFill>
                  <a:srgbClr val="002060"/>
                </a:solidFill>
                <a:latin typeface="Times New Roman" pitchFamily="18" charset="0"/>
                <a:cs typeface="Times New Roman" pitchFamily="18" charset="0"/>
              </a:rPr>
              <a:t>І. Як формувати особистісну зрілість дошкільника /Іван </a:t>
            </a:r>
            <a:r>
              <a:rPr lang="uk-UA" sz="1600" dirty="0" err="1">
                <a:solidFill>
                  <a:srgbClr val="002060"/>
                </a:solidFill>
                <a:latin typeface="Times New Roman" pitchFamily="18" charset="0"/>
                <a:cs typeface="Times New Roman" pitchFamily="18" charset="0"/>
              </a:rPr>
              <a:t>Бех</a:t>
            </a:r>
            <a:r>
              <a:rPr lang="uk-UA" sz="1600" dirty="0">
                <a:solidFill>
                  <a:srgbClr val="002060"/>
                </a:solidFill>
                <a:latin typeface="Times New Roman" pitchFamily="18" charset="0"/>
                <a:cs typeface="Times New Roman" pitchFamily="18" charset="0"/>
              </a:rPr>
              <a:t>// Вихователь-методист дошкільного закладу. – 2020. - №10.</a:t>
            </a:r>
            <a:endParaRPr lang="ru-RU" sz="1600" dirty="0">
              <a:solidFill>
                <a:srgbClr val="002060"/>
              </a:solidFill>
              <a:latin typeface="Times New Roman" pitchFamily="18" charset="0"/>
              <a:cs typeface="Times New Roman" pitchFamily="18" charset="0"/>
            </a:endParaRPr>
          </a:p>
          <a:p>
            <a:r>
              <a:rPr lang="uk-UA" sz="1600" dirty="0">
                <a:solidFill>
                  <a:srgbClr val="002060"/>
                </a:solidFill>
                <a:latin typeface="Times New Roman" pitchFamily="18" charset="0"/>
                <a:cs typeface="Times New Roman" pitchFamily="18" charset="0"/>
              </a:rPr>
              <a:t> </a:t>
            </a:r>
            <a:endParaRPr lang="ru-RU" sz="1600" dirty="0">
              <a:solidFill>
                <a:srgbClr val="002060"/>
              </a:solidFill>
              <a:latin typeface="Times New Roman" pitchFamily="18" charset="0"/>
              <a:cs typeface="Times New Roman" pitchFamily="18" charset="0"/>
            </a:endParaRPr>
          </a:p>
          <a:p>
            <a:pPr lvl="1"/>
            <a:r>
              <a:rPr lang="uk-UA" sz="1600" dirty="0" smtClean="0">
                <a:solidFill>
                  <a:srgbClr val="002060"/>
                </a:solidFill>
                <a:latin typeface="Times New Roman" pitchFamily="18" charset="0"/>
                <a:cs typeface="Times New Roman" pitchFamily="18" charset="0"/>
              </a:rPr>
              <a:t>2. Електронні </a:t>
            </a:r>
            <a:r>
              <a:rPr lang="uk-UA" sz="1600" dirty="0">
                <a:solidFill>
                  <a:srgbClr val="002060"/>
                </a:solidFill>
                <a:latin typeface="Times New Roman" pitchFamily="18" charset="0"/>
                <a:cs typeface="Times New Roman" pitchFamily="18" charset="0"/>
              </a:rPr>
              <a:t>джерела:</a:t>
            </a:r>
            <a:r>
              <a:rPr lang="uk-UA" sz="1600" b="1" dirty="0">
                <a:solidFill>
                  <a:srgbClr val="002060"/>
                </a:solidFill>
                <a:latin typeface="Times New Roman" pitchFamily="18" charset="0"/>
                <a:cs typeface="Times New Roman" pitchFamily="18" charset="0"/>
              </a:rPr>
              <a:t> </a:t>
            </a:r>
            <a:r>
              <a:rPr lang="uk-UA" sz="1600" dirty="0" err="1">
                <a:solidFill>
                  <a:srgbClr val="002060"/>
                </a:solidFill>
                <a:latin typeface="Times New Roman" pitchFamily="18" charset="0"/>
                <a:cs typeface="Times New Roman" pitchFamily="18" charset="0"/>
              </a:rPr>
              <a:t>Кононко</a:t>
            </a:r>
            <a:r>
              <a:rPr lang="uk-UA" sz="1600" dirty="0">
                <a:solidFill>
                  <a:srgbClr val="002060"/>
                </a:solidFill>
                <a:latin typeface="Times New Roman" pitchFamily="18" charset="0"/>
                <a:cs typeface="Times New Roman" pitchFamily="18" charset="0"/>
              </a:rPr>
              <a:t> О. Розвиток особистісної компетенції дошкільника</a:t>
            </a:r>
            <a:endParaRPr lang="ru-RU" sz="1600" dirty="0">
              <a:solidFill>
                <a:srgbClr val="002060"/>
              </a:solidFill>
              <a:latin typeface="Times New Roman" pitchFamily="18" charset="0"/>
              <a:cs typeface="Times New Roman" pitchFamily="18" charset="0"/>
            </a:endParaRPr>
          </a:p>
          <a:p>
            <a:r>
              <a:rPr lang="uk-UA" dirty="0">
                <a:solidFill>
                  <a:srgbClr val="002060"/>
                </a:solidFill>
                <a:latin typeface="Times New Roman" pitchFamily="18" charset="0"/>
                <a:cs typeface="Times New Roman" pitchFamily="18" charset="0"/>
              </a:rPr>
              <a:t> </a:t>
            </a:r>
            <a:endParaRPr lang="ru-RU" sz="1400" dirty="0">
              <a:solidFill>
                <a:srgbClr val="002060"/>
              </a:solidFill>
              <a:latin typeface="Times New Roman" pitchFamily="18" charset="0"/>
              <a:cs typeface="Times New Roman" pitchFamily="18" charset="0"/>
            </a:endParaRPr>
          </a:p>
          <a:p>
            <a:r>
              <a:rPr lang="uk-UA" dirty="0">
                <a:latin typeface="Times New Roman" pitchFamily="18" charset="0"/>
                <a:cs typeface="Times New Roman" pitchFamily="18" charset="0"/>
              </a:rPr>
              <a:t> </a:t>
            </a:r>
            <a:r>
              <a:rPr lang="uk-UA" b="1" dirty="0">
                <a:solidFill>
                  <a:srgbClr val="000099"/>
                </a:solidFill>
                <a:latin typeface="Times New Roman" pitchFamily="18" charset="0"/>
                <a:cs typeface="Times New Roman" pitchFamily="18" charset="0"/>
              </a:rPr>
              <a:t>https://emetodyst.mcfr.ua/book?bid=36767  </a:t>
            </a:r>
            <a:endParaRPr lang="ru-RU" sz="1400" dirty="0">
              <a:solidFill>
                <a:srgbClr val="000099"/>
              </a:solidFill>
              <a:latin typeface="Times New Roman" pitchFamily="18" charset="0"/>
              <a:cs typeface="Times New Roman" pitchFamily="18" charset="0"/>
            </a:endParaRPr>
          </a:p>
        </p:txBody>
      </p:sp>
    </p:spTree>
    <p:extLst>
      <p:ext uri="{BB962C8B-B14F-4D97-AF65-F5344CB8AC3E}">
        <p14:creationId xmlns:p14="http://schemas.microsoft.com/office/powerpoint/2010/main" val="216122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942802B5-A2BD-4FBB-818B-C0AF7E366373}" type="slidenum">
              <a:rPr lang="ru-RU" smtClean="0"/>
              <a:pPr/>
              <a:t>13</a:t>
            </a:fld>
            <a:endParaRPr lang="ru-RU"/>
          </a:p>
        </p:txBody>
      </p:sp>
      <p:pic>
        <p:nvPicPr>
          <p:cNvPr id="26626" name="Picture 2" descr="Презентація Безпека в Інтернеті доклад, проект"/>
          <p:cNvPicPr>
            <a:picLocks noChangeAspect="1" noChangeArrowheads="1"/>
          </p:cNvPicPr>
          <p:nvPr/>
        </p:nvPicPr>
        <p:blipFill>
          <a:blip r:embed="rId2" cstate="print"/>
          <a:srcRect/>
          <a:stretch>
            <a:fillRect/>
          </a:stretch>
        </p:blipFill>
        <p:spPr bwMode="auto">
          <a:xfrm>
            <a:off x="0" y="0"/>
            <a:ext cx="9215668" cy="691175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942802B5-A2BD-4FBB-818B-C0AF7E366373}" type="slidenum">
              <a:rPr lang="ru-RU" smtClean="0"/>
              <a:pPr/>
              <a:t>2</a:t>
            </a:fld>
            <a:endParaRPr lang="ru-RU"/>
          </a:p>
        </p:txBody>
      </p:sp>
      <p:sp>
        <p:nvSpPr>
          <p:cNvPr id="3" name="Прямоугольник 2"/>
          <p:cNvSpPr/>
          <p:nvPr/>
        </p:nvSpPr>
        <p:spPr>
          <a:xfrm>
            <a:off x="755576" y="836712"/>
            <a:ext cx="7848872" cy="646331"/>
          </a:xfrm>
          <a:prstGeom prst="rect">
            <a:avLst/>
          </a:prstGeom>
        </p:spPr>
        <p:txBody>
          <a:bodyPr wrap="square">
            <a:spAutoFit/>
          </a:bodyPr>
          <a:lstStyle/>
          <a:p>
            <a:r>
              <a:rPr lang="uk-UA" b="1" dirty="0" smtClean="0">
                <a:solidFill>
                  <a:schemeClr val="bg1"/>
                </a:solidFill>
              </a:rPr>
              <a:t>Особистісна зрілість </a:t>
            </a:r>
            <a:r>
              <a:rPr lang="uk-UA" dirty="0" smtClean="0">
                <a:solidFill>
                  <a:schemeClr val="bg1"/>
                </a:solidFill>
              </a:rPr>
              <a:t>— багаторівнева система, яка </a:t>
            </a:r>
            <a:r>
              <a:rPr lang="uk-UA" b="1" dirty="0" smtClean="0">
                <a:solidFill>
                  <a:schemeClr val="bg1"/>
                </a:solidFill>
              </a:rPr>
              <a:t>формується впродовж дошкільного дитинства поетапно</a:t>
            </a:r>
            <a:r>
              <a:rPr lang="uk-UA" dirty="0" smtClean="0">
                <a:solidFill>
                  <a:schemeClr val="bg1"/>
                </a:solidFill>
              </a:rPr>
              <a:t>. </a:t>
            </a:r>
            <a:endParaRPr lang="ru-RU" dirty="0">
              <a:solidFill>
                <a:schemeClr val="bg1"/>
              </a:solidFill>
            </a:endParaRPr>
          </a:p>
        </p:txBody>
      </p:sp>
      <p:pic>
        <p:nvPicPr>
          <p:cNvPr id="3074" name="Picture 2" descr="Психологія дошкільника - презентация онлайн"/>
          <p:cNvPicPr>
            <a:picLocks noChangeAspect="1" noChangeArrowheads="1"/>
          </p:cNvPicPr>
          <p:nvPr/>
        </p:nvPicPr>
        <p:blipFill>
          <a:blip r:embed="rId2" cstate="print"/>
          <a:srcRect/>
          <a:stretch>
            <a:fillRect/>
          </a:stretch>
        </p:blipFill>
        <p:spPr bwMode="auto">
          <a:xfrm>
            <a:off x="0" y="134634"/>
            <a:ext cx="9144000" cy="6723366"/>
          </a:xfrm>
          <a:prstGeom prst="rect">
            <a:avLst/>
          </a:prstGeom>
          <a:noFill/>
          <a:effectLst>
            <a:glow rad="228600">
              <a:schemeClr val="accent1">
                <a:satMod val="175000"/>
                <a:alpha val="40000"/>
              </a:schemeClr>
            </a:glo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942802B5-A2BD-4FBB-818B-C0AF7E366373}" type="slidenum">
              <a:rPr lang="ru-RU" smtClean="0"/>
              <a:pPr/>
              <a:t>3</a:t>
            </a:fld>
            <a:endParaRPr lang="ru-RU"/>
          </a:p>
        </p:txBody>
      </p:sp>
      <p:graphicFrame>
        <p:nvGraphicFramePr>
          <p:cNvPr id="3" name="Схема 2"/>
          <p:cNvGraphicFramePr/>
          <p:nvPr/>
        </p:nvGraphicFramePr>
        <p:xfrm>
          <a:off x="395536" y="836712"/>
          <a:ext cx="8424936" cy="4624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539552" y="4509120"/>
            <a:ext cx="8604448" cy="115212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611560" y="2924944"/>
            <a:ext cx="8532440" cy="108012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611560" y="1484784"/>
            <a:ext cx="8532440" cy="108012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Номер слайда 1"/>
          <p:cNvSpPr>
            <a:spLocks noGrp="1"/>
          </p:cNvSpPr>
          <p:nvPr>
            <p:ph type="sldNum" sz="quarter" idx="12"/>
          </p:nvPr>
        </p:nvSpPr>
        <p:spPr/>
        <p:txBody>
          <a:bodyPr/>
          <a:lstStyle/>
          <a:p>
            <a:fld id="{942802B5-A2BD-4FBB-818B-C0AF7E366373}" type="slidenum">
              <a:rPr lang="ru-RU" smtClean="0"/>
              <a:pPr/>
              <a:t>4</a:t>
            </a:fld>
            <a:endParaRPr lang="ru-RU"/>
          </a:p>
        </p:txBody>
      </p:sp>
      <p:sp>
        <p:nvSpPr>
          <p:cNvPr id="1025" name="Rectangle 1"/>
          <p:cNvSpPr>
            <a:spLocks noChangeArrowheads="1"/>
          </p:cNvSpPr>
          <p:nvPr/>
        </p:nvSpPr>
        <p:spPr bwMode="auto">
          <a:xfrm>
            <a:off x="683568" y="-1306764"/>
            <a:ext cx="8460432" cy="67864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lvl="0" algn="just" eaLnBrk="0" fontAlgn="base" hangingPunct="0">
              <a:spcBef>
                <a:spcPct val="0"/>
              </a:spcBef>
              <a:spcAft>
                <a:spcPct val="0"/>
              </a:spcAft>
            </a:pPr>
            <a:endParaRPr lang="uk-UA" sz="1400" dirty="0" smtClean="0">
              <a:solidFill>
                <a:srgbClr val="000000"/>
              </a:solidFill>
              <a:latin typeface="Arial" pitchFamily="34" charset="0"/>
              <a:ea typeface="Times New Roman" pitchFamily="18" charset="0"/>
              <a:cs typeface="Times New Roman" pitchFamily="18" charset="0"/>
            </a:endParaRPr>
          </a:p>
          <a:p>
            <a:pPr lvl="0" algn="just" eaLnBrk="0" fontAlgn="base" hangingPunct="0">
              <a:spcBef>
                <a:spcPct val="0"/>
              </a:spcBef>
              <a:spcAft>
                <a:spcPct val="0"/>
              </a:spcAft>
            </a:pPr>
            <a:endParaRPr lang="uk-UA" sz="1400" dirty="0" smtClean="0">
              <a:solidFill>
                <a:srgbClr val="000000"/>
              </a:solidFill>
              <a:latin typeface="Arial" pitchFamily="34" charset="0"/>
              <a:ea typeface="Times New Roman" pitchFamily="18" charset="0"/>
              <a:cs typeface="Times New Roman" pitchFamily="18" charset="0"/>
            </a:endParaRPr>
          </a:p>
          <a:p>
            <a:pPr lvl="0" algn="just" eaLnBrk="0" fontAlgn="base" hangingPunct="0">
              <a:spcBef>
                <a:spcPct val="0"/>
              </a:spcBef>
              <a:spcAft>
                <a:spcPct val="0"/>
              </a:spcAft>
            </a:pPr>
            <a:r>
              <a:rPr lang="uk-UA" sz="1400" dirty="0" smtClean="0">
                <a:solidFill>
                  <a:srgbClr val="000000"/>
                </a:solidFill>
                <a:latin typeface="Arial" pitchFamily="34" charset="0"/>
                <a:ea typeface="Times New Roman" pitchFamily="18" charset="0"/>
                <a:cs typeface="Times New Roman" pitchFamily="18" charset="0"/>
              </a:rPr>
              <a:t>Під час роботи  ВАЖЛИВО СТВОРИТИ УМОВИ:</a:t>
            </a:r>
            <a:endPar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uk-UA" sz="1400" dirty="0" smtClean="0">
              <a:solidFill>
                <a:srgbClr val="000000"/>
              </a:solidFill>
              <a:latin typeface="Arial"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uk-UA" sz="1400" dirty="0" smtClean="0">
              <a:solidFill>
                <a:srgbClr val="000000"/>
              </a:solidFill>
              <a:latin typeface="Arial"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uk-UA" sz="1400" dirty="0" smtClean="0">
              <a:solidFill>
                <a:srgbClr val="000000"/>
              </a:solidFill>
              <a:latin typeface="Arial"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uk-UA" sz="1400" dirty="0" smtClean="0">
              <a:solidFill>
                <a:srgbClr val="000000"/>
              </a:solidFill>
              <a:latin typeface="Arial"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uk-UA" sz="1400" dirty="0" smtClean="0">
              <a:solidFill>
                <a:srgbClr val="000000"/>
              </a:solidFill>
              <a:latin typeface="Arial"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uk-UA" sz="1400" dirty="0" smtClean="0">
              <a:solidFill>
                <a:srgbClr val="000000"/>
              </a:solidFill>
              <a:latin typeface="Arial"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uk-UA" sz="1400" dirty="0" smtClean="0">
              <a:solidFill>
                <a:srgbClr val="000000"/>
              </a:solidFill>
              <a:latin typeface="Arial"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uk-UA" dirty="0" smtClean="0">
                <a:solidFill>
                  <a:srgbClr val="000000"/>
                </a:solidFill>
                <a:latin typeface="Arial" pitchFamily="34" charset="0"/>
                <a:ea typeface="Times New Roman" pitchFamily="18" charset="0"/>
                <a:cs typeface="Times New Roman" pitchFamily="18" charset="0"/>
              </a:rPr>
              <a:t>З</a:t>
            </a:r>
            <a:r>
              <a:rPr kumimoji="0" lang="uk-UA"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t>
            </a:r>
            <a:r>
              <a:rPr kumimoji="0" lang="uk-UA"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молодшими</a:t>
            </a:r>
            <a:r>
              <a:rPr kumimoji="0" lang="uk-UA"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дошкільниками створити умови для розвитку спілкування малюків із дорослими й однолітками. Особливо важливо це на етапі, коли дитина вступає до закладу дошкільної освіти.  </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uk-UA" sz="1400" dirty="0" smtClean="0">
              <a:solidFill>
                <a:srgbClr val="000000"/>
              </a:solidFill>
              <a:latin typeface="Arial"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У дітей </a:t>
            </a:r>
            <a:r>
              <a:rPr kumimoji="0" lang="uk-UA" sz="20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середнього</a:t>
            </a:r>
            <a:r>
              <a:rPr kumimoji="0" lang="uk-UA" sz="20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дошкільного віку слід розвивати цілеспрямованість поведінки й діяльності, заохочувати до довірливих відносин у спілкуванні й навчати усвідомлювати свою роль у ньому.</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uk-UA" sz="20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uk-UA" sz="2000" b="1" dirty="0" smtClean="0">
              <a:solidFill>
                <a:srgbClr val="000000"/>
              </a:solidFill>
              <a:latin typeface="Arial"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20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Старших</a:t>
            </a:r>
            <a:r>
              <a:rPr kumimoji="0" lang="uk-UA" sz="20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дошкільників ознайомлювати з моральними цінностями, навчати правильно поводитися, спрямовувати їхню творчу активність, інтереси до різних видів діяльності тощо. </a:t>
            </a:r>
            <a:endParaRPr kumimoji="0" lang="uk-UA"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Скругленный прямоугольник 8"/>
          <p:cNvSpPr/>
          <p:nvPr/>
        </p:nvSpPr>
        <p:spPr>
          <a:xfrm>
            <a:off x="683568" y="188640"/>
            <a:ext cx="5328592" cy="86409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uk-UA" sz="2400" b="1" dirty="0" smtClean="0">
                <a:solidFill>
                  <a:srgbClr val="FF0000"/>
                </a:solidFill>
                <a:latin typeface="Arial" pitchFamily="34" charset="0"/>
                <a:ea typeface="Times New Roman" pitchFamily="18" charset="0"/>
                <a:cs typeface="Times New Roman" pitchFamily="18" charset="0"/>
              </a:rPr>
              <a:t>Враховуйте вікові особливості</a:t>
            </a:r>
            <a:endParaRPr lang="uk-UA" sz="3200" dirty="0" smtClean="0">
              <a:solidFill>
                <a:srgbClr val="FF0000"/>
              </a:solidFill>
              <a:latin typeface="Arial" pitchFamily="34" charset="0"/>
              <a:cs typeface="Arial" pitchFamily="34" charset="0"/>
            </a:endParaRPr>
          </a:p>
          <a:p>
            <a:pPr algn="ctr"/>
            <a:endParaRPr lang="ru-RU" dirty="0"/>
          </a:p>
        </p:txBody>
      </p:sp>
      <p:sp>
        <p:nvSpPr>
          <p:cNvPr id="11" name="Выгнутая влево стрелка 10"/>
          <p:cNvSpPr/>
          <p:nvPr/>
        </p:nvSpPr>
        <p:spPr>
          <a:xfrm>
            <a:off x="251520" y="620688"/>
            <a:ext cx="432048" cy="1584176"/>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2" name="Выгнутая влево стрелка 11"/>
          <p:cNvSpPr/>
          <p:nvPr/>
        </p:nvSpPr>
        <p:spPr>
          <a:xfrm>
            <a:off x="251520" y="2204864"/>
            <a:ext cx="432048" cy="1584176"/>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3" name="Выгнутая влево стрелка 12"/>
          <p:cNvSpPr/>
          <p:nvPr/>
        </p:nvSpPr>
        <p:spPr>
          <a:xfrm>
            <a:off x="251520" y="3645024"/>
            <a:ext cx="432048" cy="1584176"/>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942802B5-A2BD-4FBB-818B-C0AF7E366373}" type="slidenum">
              <a:rPr lang="ru-RU" smtClean="0"/>
              <a:pPr/>
              <a:t>5</a:t>
            </a:fld>
            <a:endParaRPr lang="ru-RU"/>
          </a:p>
        </p:txBody>
      </p:sp>
      <p:sp>
        <p:nvSpPr>
          <p:cNvPr id="19457" name="Rectangle 1"/>
          <p:cNvSpPr>
            <a:spLocks noChangeArrowheads="1"/>
          </p:cNvSpPr>
          <p:nvPr/>
        </p:nvSpPr>
        <p:spPr bwMode="auto">
          <a:xfrm>
            <a:off x="312541" y="587679"/>
            <a:ext cx="8877944"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800" b="1" i="0"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Фонди «можу» і «хочу» в розвитку дошкільників</a:t>
            </a:r>
            <a:endParaRPr kumimoji="0" lang="uk-UA" sz="3600" b="0" i="0" strike="noStrike" cap="none" normalizeH="0" baseline="0" dirty="0" smtClean="0">
              <a:ln>
                <a:noFill/>
              </a:ln>
              <a:solidFill>
                <a:schemeClr val="tx1"/>
              </a:solidFill>
              <a:effectLst/>
              <a:latin typeface="Arial" pitchFamily="34" charset="0"/>
              <a:cs typeface="Arial" pitchFamily="34" charset="0"/>
            </a:endParaRPr>
          </a:p>
        </p:txBody>
      </p:sp>
      <p:sp>
        <p:nvSpPr>
          <p:cNvPr id="19458" name="Rectangle 2"/>
          <p:cNvSpPr>
            <a:spLocks noChangeArrowheads="1"/>
          </p:cNvSpPr>
          <p:nvPr/>
        </p:nvSpPr>
        <p:spPr bwMode="auto">
          <a:xfrm>
            <a:off x="755576" y="1772816"/>
            <a:ext cx="7776864" cy="1631216"/>
          </a:xfrm>
          <a:prstGeom prst="rect">
            <a:avLst/>
          </a:prstGeom>
          <a:solidFill>
            <a:schemeClr val="accent3">
              <a:lumMod val="60000"/>
              <a:lumOff val="4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показник накопиченого особистістю життєвого досвіду, своєрідний запас її образів, знань, умінь, навичок, звичок, вражень, установок, правил, способів дій. Індивідуальний досвід дає дитині змогу задовольняти свої потреби, планувати діяльність, організовувати повноцінне особистісне буття</a:t>
            </a: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9460" name="Picture 4" descr="Учнів запрошують взяти участь у Міжнародному дитячому конкурсі-єднанні «На  одній хвилі»"/>
          <p:cNvPicPr>
            <a:picLocks noChangeAspect="1" noChangeArrowheads="1"/>
          </p:cNvPicPr>
          <p:nvPr/>
        </p:nvPicPr>
        <p:blipFill>
          <a:blip r:embed="rId2" cstate="print"/>
          <a:srcRect/>
          <a:stretch>
            <a:fillRect/>
          </a:stretch>
        </p:blipFill>
        <p:spPr bwMode="auto">
          <a:xfrm>
            <a:off x="2195736" y="3429000"/>
            <a:ext cx="5442079" cy="295232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942802B5-A2BD-4FBB-818B-C0AF7E366373}" type="slidenum">
              <a:rPr lang="ru-RU" smtClean="0"/>
              <a:pPr/>
              <a:t>6</a:t>
            </a:fld>
            <a:endParaRPr lang="ru-RU"/>
          </a:p>
        </p:txBody>
      </p:sp>
      <p:graphicFrame>
        <p:nvGraphicFramePr>
          <p:cNvPr id="4" name="Схема 3"/>
          <p:cNvGraphicFramePr/>
          <p:nvPr/>
        </p:nvGraphicFramePr>
        <p:xfrm>
          <a:off x="611560" y="404664"/>
          <a:ext cx="7776864"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942802B5-A2BD-4FBB-818B-C0AF7E366373}" type="slidenum">
              <a:rPr lang="ru-RU" smtClean="0"/>
              <a:pPr/>
              <a:t>7</a:t>
            </a:fld>
            <a:endParaRPr lang="ru-RU"/>
          </a:p>
        </p:txBody>
      </p:sp>
      <p:graphicFrame>
        <p:nvGraphicFramePr>
          <p:cNvPr id="3" name="Схема 2"/>
          <p:cNvGraphicFramePr/>
          <p:nvPr/>
        </p:nvGraphicFramePr>
        <p:xfrm>
          <a:off x="1115616" y="1340768"/>
          <a:ext cx="7560840" cy="5000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Прямоугольник 3"/>
          <p:cNvSpPr/>
          <p:nvPr/>
        </p:nvSpPr>
        <p:spPr>
          <a:xfrm>
            <a:off x="2483768" y="260648"/>
            <a:ext cx="4392488" cy="7200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k-UA" sz="2000" b="1" dirty="0" smtClean="0">
                <a:solidFill>
                  <a:schemeClr val="bg1"/>
                </a:solidFill>
              </a:rPr>
              <a:t>Індивідуальний досвід дитини</a:t>
            </a:r>
            <a:endParaRPr lang="ru-RU" sz="2000" b="1" dirty="0">
              <a:solidFill>
                <a:schemeClr val="bg1"/>
              </a:solidFill>
            </a:endParaRPr>
          </a:p>
        </p:txBody>
      </p:sp>
      <p:sp>
        <p:nvSpPr>
          <p:cNvPr id="5" name="Стрелка вниз 4"/>
          <p:cNvSpPr/>
          <p:nvPr/>
        </p:nvSpPr>
        <p:spPr>
          <a:xfrm>
            <a:off x="2123728" y="1124744"/>
            <a:ext cx="1152128"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низ 6"/>
          <p:cNvSpPr/>
          <p:nvPr/>
        </p:nvSpPr>
        <p:spPr>
          <a:xfrm>
            <a:off x="4283968" y="1124744"/>
            <a:ext cx="1152128"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низ 7"/>
          <p:cNvSpPr/>
          <p:nvPr/>
        </p:nvSpPr>
        <p:spPr>
          <a:xfrm>
            <a:off x="5940152" y="1052736"/>
            <a:ext cx="1152128"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942802B5-A2BD-4FBB-818B-C0AF7E366373}" type="slidenum">
              <a:rPr lang="ru-RU" smtClean="0"/>
              <a:pPr/>
              <a:t>8</a:t>
            </a:fld>
            <a:endParaRPr lang="ru-RU"/>
          </a:p>
        </p:txBody>
      </p:sp>
      <p:sp>
        <p:nvSpPr>
          <p:cNvPr id="3" name="Прямоугольник 2"/>
          <p:cNvSpPr/>
          <p:nvPr/>
        </p:nvSpPr>
        <p:spPr>
          <a:xfrm>
            <a:off x="899592" y="2204864"/>
            <a:ext cx="7704856" cy="3539430"/>
          </a:xfrm>
          <a:prstGeom prst="rect">
            <a:avLst/>
          </a:prstGeom>
          <a:solidFill>
            <a:schemeClr val="accent2">
              <a:lumMod val="20000"/>
              <a:lumOff val="80000"/>
            </a:schemeClr>
          </a:solidFill>
        </p:spPr>
        <p:txBody>
          <a:bodyPr wrap="square">
            <a:spAutoFit/>
          </a:bodyPr>
          <a:lstStyle/>
          <a:p>
            <a:r>
              <a:rPr lang="uk-UA" sz="3200" dirty="0" smtClean="0">
                <a:solidFill>
                  <a:schemeClr val="bg1"/>
                </a:solidFill>
              </a:rPr>
              <a:t>Особистісне зростання пов’язане </a:t>
            </a:r>
            <a:r>
              <a:rPr lang="uk-UA" sz="3200" b="1" dirty="0" smtClean="0">
                <a:solidFill>
                  <a:schemeClr val="bg1"/>
                </a:solidFill>
              </a:rPr>
              <a:t>не так з накопиченням знань та вмінь</a:t>
            </a:r>
            <a:r>
              <a:rPr lang="uk-UA" sz="3200" dirty="0" smtClean="0">
                <a:solidFill>
                  <a:schemeClr val="bg1"/>
                </a:solidFill>
              </a:rPr>
              <a:t>, </a:t>
            </a:r>
            <a:r>
              <a:rPr lang="uk-UA" sz="3200" b="1" dirty="0" smtClean="0">
                <a:solidFill>
                  <a:srgbClr val="FF0000"/>
                </a:solidFill>
              </a:rPr>
              <a:t>як із формуванням елементарної світоглядної позиції</a:t>
            </a:r>
            <a:r>
              <a:rPr lang="uk-UA" sz="3200" dirty="0" smtClean="0">
                <a:solidFill>
                  <a:schemeClr val="bg1"/>
                </a:solidFill>
              </a:rPr>
              <a:t>, системи ціннісних ставлень до себе та світу, зі спрямованістю активності дитини. </a:t>
            </a:r>
            <a:endParaRPr lang="ru-RU" sz="3200" dirty="0">
              <a:solidFill>
                <a:schemeClr val="bg1"/>
              </a:solidFill>
            </a:endParaRPr>
          </a:p>
        </p:txBody>
      </p:sp>
      <p:pic>
        <p:nvPicPr>
          <p:cNvPr id="5" name="Рисунок 4" descr="Сумський дошкільний навчальний заклад №31 «Ягідка»: COVID-19"/>
          <p:cNvPicPr/>
          <p:nvPr/>
        </p:nvPicPr>
        <p:blipFill>
          <a:blip r:embed="rId2" cstate="print"/>
          <a:srcRect/>
          <a:stretch>
            <a:fillRect/>
          </a:stretch>
        </p:blipFill>
        <p:spPr bwMode="auto">
          <a:xfrm>
            <a:off x="899592" y="188640"/>
            <a:ext cx="3528392" cy="172819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Профорієнтація - це важливо!"/>
          <p:cNvPicPr/>
          <p:nvPr/>
        </p:nvPicPr>
        <p:blipFill>
          <a:blip r:embed="rId2" cstate="print"/>
          <a:srcRect/>
          <a:stretch>
            <a:fillRect/>
          </a:stretch>
        </p:blipFill>
        <p:spPr bwMode="auto">
          <a:xfrm>
            <a:off x="4139952" y="4149080"/>
            <a:ext cx="4600636" cy="2521446"/>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942802B5-A2BD-4FBB-818B-C0AF7E366373}" type="slidenum">
              <a:rPr lang="ru-RU" smtClean="0"/>
              <a:pPr/>
              <a:t>9</a:t>
            </a:fld>
            <a:endParaRPr lang="ru-RU"/>
          </a:p>
        </p:txBody>
      </p:sp>
      <p:sp>
        <p:nvSpPr>
          <p:cNvPr id="20481" name="Rectangle 1"/>
          <p:cNvSpPr>
            <a:spLocks noChangeArrowheads="1"/>
          </p:cNvSpPr>
          <p:nvPr/>
        </p:nvSpPr>
        <p:spPr bwMode="auto">
          <a:xfrm>
            <a:off x="683568" y="240903"/>
            <a:ext cx="7596336" cy="4154984"/>
          </a:xfrm>
          <a:prstGeom prst="rect">
            <a:avLst/>
          </a:prstGeom>
          <a:solidFill>
            <a:schemeClr val="accent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t" latinLnBrk="0" hangingPunct="1">
              <a:lnSpc>
                <a:spcPct val="100000"/>
              </a:lnSpc>
              <a:spcBef>
                <a:spcPct val="0"/>
              </a:spcBef>
              <a:spcAft>
                <a:spcPct val="0"/>
              </a:spcAft>
              <a:buClrTx/>
              <a:buSzTx/>
              <a:buFontTx/>
              <a:buNone/>
              <a:tabLst>
                <a:tab pos="457200" algn="l"/>
              </a:tabLst>
            </a:pPr>
            <a:r>
              <a:rPr kumimoji="0" lang="uk-UA" sz="2800" b="1" i="0" u="none" strike="noStrike" cap="none" normalizeH="0" baseline="0" dirty="0" smtClean="0">
                <a:ln>
                  <a:noFill/>
                </a:ln>
                <a:solidFill>
                  <a:srgbClr val="FF0000"/>
                </a:solidFill>
                <a:effectLst/>
                <a:latin typeface="Arial" pitchFamily="34" charset="0"/>
                <a:ea typeface="Times New Roman" pitchFamily="18" charset="0"/>
                <a:cs typeface="Times New Roman" pitchFamily="18" charset="0"/>
              </a:rPr>
              <a:t>Під час освітньої роботи педагоги мають:</a:t>
            </a:r>
          </a:p>
          <a:p>
            <a:pPr marL="0" marR="0" lvl="0" indent="269875" algn="just" defTabSz="914400" rtl="0" eaLnBrk="1" fontAlgn="t" latinLnBrk="0" hangingPunct="1">
              <a:lnSpc>
                <a:spcPct val="100000"/>
              </a:lnSpc>
              <a:spcBef>
                <a:spcPct val="0"/>
              </a:spcBef>
              <a:spcAft>
                <a:spcPct val="0"/>
              </a:spcAft>
              <a:buClrTx/>
              <a:buSzTx/>
              <a:buFontTx/>
              <a:buNone/>
              <a:tabLst>
                <a:tab pos="457200" algn="l"/>
              </a:tabLst>
            </a:pPr>
            <a:endParaRPr kumimoji="0" lang="ru-RU"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 typeface="Wingdings" pitchFamily="2" charset="2"/>
              <a:buChar char="q"/>
              <a:tabLst>
                <a:tab pos="457200" algn="l"/>
              </a:tabLst>
            </a:pPr>
            <a:r>
              <a:rPr kumimoji="0" lang="uk-UA" sz="28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«окультурювати» дитячі потреби;</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 typeface="Wingdings" pitchFamily="2" charset="2"/>
              <a:buChar char="q"/>
              <a:tabLst>
                <a:tab pos="457200" algn="l"/>
              </a:tabLst>
            </a:pPr>
            <a:r>
              <a:rPr kumimoji="0" lang="uk-UA" sz="28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розвивати елементарну систему цінностей;</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 typeface="Wingdings" pitchFamily="2" charset="2"/>
              <a:buChar char="q"/>
              <a:tabLst>
                <a:tab pos="457200" algn="l"/>
              </a:tabLst>
            </a:pPr>
            <a:r>
              <a:rPr kumimoji="0" lang="uk-UA" sz="28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формувати ціннісні ставлення до себе та навколишнього світу;</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 typeface="Wingdings" pitchFamily="2" charset="2"/>
              <a:buChar char="q"/>
              <a:tabLst>
                <a:tab pos="457200" algn="l"/>
              </a:tabLst>
            </a:pPr>
            <a:r>
              <a:rPr kumimoji="0" lang="uk-UA" sz="28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плекати вміння робити свідомий вибір, приймати самостійні рішення.</a:t>
            </a:r>
            <a:endParaRPr kumimoji="0" lang="uk-UA"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390</TotalTime>
  <Words>331</Words>
  <Application>Microsoft Office PowerPoint</Application>
  <PresentationFormat>Экран (4:3)</PresentationFormat>
  <Paragraphs>82</Paragraphs>
  <Slides>13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Яркая</vt:lpstr>
      <vt:lpstr>         ПЕДАГОГІЧНІ УМОВИ  ФОРМУВАННЯ ОСОБИСТІСНОЇ ЗРІЛОСТІ  ДОШКІЛЬНИКІВ заняття міської школи молодого майстра  (вихователі,  ІІ-й рік роботи)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Одноразове дослідження чи щоденна допомога вихователю ЗДО: розбираємося з методикою ECERS-3 Лариса Бондарчук,  консультант КУ “ЦПРПП ВМР”</dc:title>
  <dc:creator>User</dc:creator>
  <cp:lastModifiedBy>Пользователь</cp:lastModifiedBy>
  <cp:revision>21</cp:revision>
  <dcterms:created xsi:type="dcterms:W3CDTF">2021-11-10T12:39:52Z</dcterms:created>
  <dcterms:modified xsi:type="dcterms:W3CDTF">2022-06-07T09:44:16Z</dcterms:modified>
</cp:coreProperties>
</file>